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5"/>
  </p:notesMasterIdLst>
  <p:handoutMasterIdLst>
    <p:handoutMasterId r:id="rId16"/>
  </p:handoutMasterIdLst>
  <p:sldIdLst>
    <p:sldId id="277" r:id="rId5"/>
    <p:sldId id="261" r:id="rId6"/>
    <p:sldId id="272" r:id="rId7"/>
    <p:sldId id="269" r:id="rId8"/>
    <p:sldId id="273" r:id="rId9"/>
    <p:sldId id="274" r:id="rId10"/>
    <p:sldId id="264" r:id="rId11"/>
    <p:sldId id="276" r:id="rId12"/>
    <p:sldId id="27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73C77-49B3-47BA-A2B1-6082893E711F}" v="26" dt="2025-04-01T14:51:31.484"/>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102" d="100"/>
          <a:sy n="102" d="100"/>
        </p:scale>
        <p:origin x="64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E83E7-6DCE-4436-981A-E809C09B5F88}"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5E6EC551-1F12-4D85-8594-32D65A43EAA7}">
      <dgm:prSet custT="1"/>
      <dgm:spPr/>
      <dgm:t>
        <a:bodyPr/>
        <a:lstStyle/>
        <a:p>
          <a:r>
            <a:rPr lang="en-US" sz="1600" b="0" spc="150" baseline="0" dirty="0">
              <a:effectLst>
                <a:outerShdw blurRad="38100" dist="38100" dir="2700000" algn="tl">
                  <a:srgbClr val="000000">
                    <a:alpha val="43137"/>
                  </a:srgbClr>
                </a:outerShdw>
              </a:effectLst>
              <a:latin typeface="+mj-lt"/>
            </a:rPr>
            <a:t>Recent Sales</a:t>
          </a:r>
        </a:p>
      </dgm:t>
    </dgm:pt>
    <dgm:pt modelId="{2B800405-3484-48DE-A9FF-E863C37817FF}" type="parTrans" cxnId="{C98FC35B-B903-4469-B0EA-E53842383AE4}">
      <dgm:prSet/>
      <dgm:spPr/>
      <dgm:t>
        <a:bodyPr/>
        <a:lstStyle/>
        <a:p>
          <a:endParaRPr lang="en-US" sz="1400" spc="150" baseline="0"/>
        </a:p>
      </dgm:t>
    </dgm:pt>
    <dgm:pt modelId="{F86404D2-473F-41AC-B422-847F113BEE24}" type="sibTrans" cxnId="{C98FC35B-B903-4469-B0EA-E53842383AE4}">
      <dgm:prSet phldrT="1" phldr="0"/>
      <dgm:spPr/>
      <dgm:t>
        <a:bodyPr/>
        <a:lstStyle/>
        <a:p>
          <a:endParaRPr lang="en-US" sz="1400" spc="150" baseline="0"/>
        </a:p>
      </dgm:t>
    </dgm:pt>
    <dgm:pt modelId="{180FB335-92DE-43FD-9404-B687B879C8E5}">
      <dgm:prSet custT="1"/>
      <dgm:spPr/>
      <dgm:t>
        <a:bodyPr/>
        <a:lstStyle/>
        <a:p>
          <a:r>
            <a:rPr lang="en-US" sz="1400" b="0" i="0" u="none" spc="150" baseline="0" dirty="0"/>
            <a:t>Take a group of properties that have recently sold representing a variety of characteristics and price ranges.</a:t>
          </a:r>
          <a:endParaRPr lang="en-US" sz="1400" spc="150" baseline="0" dirty="0"/>
        </a:p>
      </dgm:t>
    </dgm:pt>
    <dgm:pt modelId="{7F469C15-FEDB-428F-B97A-58612BDEC302}" type="parTrans" cxnId="{BCDC72D0-71DD-41FC-8AC9-59A8EEEBFE77}">
      <dgm:prSet/>
      <dgm:spPr/>
      <dgm:t>
        <a:bodyPr/>
        <a:lstStyle/>
        <a:p>
          <a:endParaRPr lang="en-US" sz="1400" spc="150" baseline="0"/>
        </a:p>
      </dgm:t>
    </dgm:pt>
    <dgm:pt modelId="{B64EE6F1-D3CE-4D7F-9442-375D57CE1EAD}" type="sibTrans" cxnId="{BCDC72D0-71DD-41FC-8AC9-59A8EEEBFE77}">
      <dgm:prSet/>
      <dgm:spPr/>
      <dgm:t>
        <a:bodyPr/>
        <a:lstStyle/>
        <a:p>
          <a:endParaRPr lang="en-US" sz="1400" spc="150" baseline="0"/>
        </a:p>
      </dgm:t>
    </dgm:pt>
    <dgm:pt modelId="{ADA2E621-790F-4BE3-8054-DAC0B573D63F}">
      <dgm:prSet custT="1"/>
      <dgm:spPr/>
      <dgm:t>
        <a:bodyPr/>
        <a:lstStyle/>
        <a:p>
          <a:r>
            <a:rPr lang="en-US" sz="1600" b="0" spc="150" baseline="0" dirty="0">
              <a:effectLst>
                <a:outerShdw blurRad="38100" dist="38100" dir="2700000" algn="tl">
                  <a:srgbClr val="000000">
                    <a:alpha val="43137"/>
                  </a:srgbClr>
                </a:outerShdw>
              </a:effectLst>
              <a:latin typeface="+mj-lt"/>
            </a:rPr>
            <a:t>Data Files</a:t>
          </a:r>
        </a:p>
      </dgm:t>
    </dgm:pt>
    <dgm:pt modelId="{66765958-1B52-4BED-8BB0-2F8A454626F1}" type="parTrans" cxnId="{38C7BDD1-A779-4BB9-86F8-97B03A25A4B2}">
      <dgm:prSet/>
      <dgm:spPr/>
      <dgm:t>
        <a:bodyPr/>
        <a:lstStyle/>
        <a:p>
          <a:endParaRPr lang="en-US" sz="1400" spc="150" baseline="0"/>
        </a:p>
      </dgm:t>
    </dgm:pt>
    <dgm:pt modelId="{665F693B-E732-4987-808F-10400DDB0FA6}" type="sibTrans" cxnId="{38C7BDD1-A779-4BB9-86F8-97B03A25A4B2}">
      <dgm:prSet phldrT="2" phldr="0"/>
      <dgm:spPr/>
      <dgm:t>
        <a:bodyPr/>
        <a:lstStyle/>
        <a:p>
          <a:endParaRPr lang="en-US" sz="1400" spc="150" baseline="0"/>
        </a:p>
      </dgm:t>
    </dgm:pt>
    <dgm:pt modelId="{ABF3A0A0-CB0C-4D23-BB13-2952885D212F}">
      <dgm:prSet custT="1"/>
      <dgm:spPr/>
      <dgm:t>
        <a:bodyPr/>
        <a:lstStyle/>
        <a:p>
          <a:r>
            <a:rPr lang="en-US" sz="1400" b="0" i="0" u="none" spc="150" baseline="0" dirty="0"/>
            <a:t>Create a property data file of these sold properties that contains the sale prices and data about the characteristics that are key in determining value such as land size, dwelling style, size and age, among others.</a:t>
          </a:r>
          <a:endParaRPr lang="en-US" sz="1400" spc="150" baseline="0" dirty="0"/>
        </a:p>
      </dgm:t>
    </dgm:pt>
    <dgm:pt modelId="{63D1B153-9E6F-4014-832D-AD0B433D8B81}" type="parTrans" cxnId="{B0735AB5-012E-48CE-B3AF-49E191F8312F}">
      <dgm:prSet/>
      <dgm:spPr/>
      <dgm:t>
        <a:bodyPr/>
        <a:lstStyle/>
        <a:p>
          <a:endParaRPr lang="en-US" sz="1400" spc="150" baseline="0"/>
        </a:p>
      </dgm:t>
    </dgm:pt>
    <dgm:pt modelId="{23911F65-2106-4EE8-BB56-61E9FA7C876B}" type="sibTrans" cxnId="{B0735AB5-012E-48CE-B3AF-49E191F8312F}">
      <dgm:prSet/>
      <dgm:spPr/>
      <dgm:t>
        <a:bodyPr/>
        <a:lstStyle/>
        <a:p>
          <a:endParaRPr lang="en-US" sz="1400" spc="150" baseline="0"/>
        </a:p>
      </dgm:t>
    </dgm:pt>
    <dgm:pt modelId="{A679DE4F-A77F-44B3-A736-BDB514EFFDCB}">
      <dgm:prSet custT="1"/>
      <dgm:spPr/>
      <dgm:t>
        <a:bodyPr/>
        <a:lstStyle/>
        <a:p>
          <a:r>
            <a:rPr lang="en-US" sz="1600" b="0" spc="150" baseline="0" dirty="0">
              <a:effectLst>
                <a:outerShdw blurRad="38100" dist="38100" dir="2700000" algn="tl">
                  <a:srgbClr val="000000">
                    <a:alpha val="43137"/>
                  </a:srgbClr>
                </a:outerShdw>
              </a:effectLst>
              <a:latin typeface="+mj-lt"/>
            </a:rPr>
            <a:t>Models</a:t>
          </a:r>
        </a:p>
      </dgm:t>
    </dgm:pt>
    <dgm:pt modelId="{AF5DE307-1CE2-4B05-9842-EADC76BFF89D}" type="parTrans" cxnId="{0EAFB1E1-120A-41D0-9748-2EBE49778BDF}">
      <dgm:prSet/>
      <dgm:spPr/>
      <dgm:t>
        <a:bodyPr/>
        <a:lstStyle/>
        <a:p>
          <a:endParaRPr lang="en-US" sz="1400" spc="150" baseline="0"/>
        </a:p>
      </dgm:t>
    </dgm:pt>
    <dgm:pt modelId="{60DA2A5E-4A7A-4F5D-A408-84E49F2D9802}" type="sibTrans" cxnId="{0EAFB1E1-120A-41D0-9748-2EBE49778BDF}">
      <dgm:prSet phldrT="3" phldr="0"/>
      <dgm:spPr/>
      <dgm:t>
        <a:bodyPr/>
        <a:lstStyle/>
        <a:p>
          <a:endParaRPr lang="en-US" sz="1400" spc="150" baseline="0"/>
        </a:p>
      </dgm:t>
    </dgm:pt>
    <dgm:pt modelId="{44123D6F-C310-46F0-93BF-DF1335EF5B9E}">
      <dgm:prSet custT="1"/>
      <dgm:spPr/>
      <dgm:t>
        <a:bodyPr/>
        <a:lstStyle/>
        <a:p>
          <a:r>
            <a:rPr lang="en-US" sz="1400" b="0" i="0" u="none" spc="150" baseline="0" dirty="0"/>
            <a:t>Apply valuation models or schedules to this file of sold properties and repeatedly 	refine them until the new assessed value on each sold property closely matches its sale price.</a:t>
          </a:r>
          <a:endParaRPr lang="en-US" sz="1400" spc="150" baseline="0" dirty="0"/>
        </a:p>
      </dgm:t>
    </dgm:pt>
    <dgm:pt modelId="{8F10AC71-DCFB-4D03-8066-341754659C41}" type="parTrans" cxnId="{C3924954-6034-4452-9FD6-FB0B94295CFA}">
      <dgm:prSet/>
      <dgm:spPr/>
      <dgm:t>
        <a:bodyPr/>
        <a:lstStyle/>
        <a:p>
          <a:endParaRPr lang="en-US" sz="1400" spc="150" baseline="0"/>
        </a:p>
      </dgm:t>
    </dgm:pt>
    <dgm:pt modelId="{8C82C1C0-CB1B-4F2B-91D8-46616375C409}" type="sibTrans" cxnId="{C3924954-6034-4452-9FD6-FB0B94295CFA}">
      <dgm:prSet/>
      <dgm:spPr/>
      <dgm:t>
        <a:bodyPr/>
        <a:lstStyle/>
        <a:p>
          <a:endParaRPr lang="en-US" sz="1400" spc="150" baseline="0"/>
        </a:p>
      </dgm:t>
    </dgm:pt>
    <dgm:pt modelId="{1AEB3D0C-28A2-46F4-BC59-EFA1E5720C65}">
      <dgm:prSet custT="1"/>
      <dgm:spPr/>
      <dgm:t>
        <a:bodyPr/>
        <a:lstStyle/>
        <a:p>
          <a:r>
            <a:rPr lang="en-US" sz="1600" b="0" spc="150" baseline="0" dirty="0">
              <a:effectLst>
                <a:outerShdw blurRad="38100" dist="38100" dir="2700000" algn="tl">
                  <a:srgbClr val="000000">
                    <a:alpha val="43137"/>
                  </a:srgbClr>
                </a:outerShdw>
              </a:effectLst>
              <a:latin typeface="+mj-lt"/>
            </a:rPr>
            <a:t>Assessments</a:t>
          </a:r>
        </a:p>
      </dgm:t>
    </dgm:pt>
    <dgm:pt modelId="{4F7C5B13-CB47-4CAC-9E71-B0059ECBB71A}" type="parTrans" cxnId="{0AEB2164-EBC2-41A1-A90D-C5252BD1E9B5}">
      <dgm:prSet/>
      <dgm:spPr/>
      <dgm:t>
        <a:bodyPr/>
        <a:lstStyle/>
        <a:p>
          <a:endParaRPr lang="en-US" sz="1400" spc="150" baseline="0"/>
        </a:p>
      </dgm:t>
    </dgm:pt>
    <dgm:pt modelId="{C222C688-2467-4CA7-AFF5-BD243825A180}" type="sibTrans" cxnId="{0AEB2164-EBC2-41A1-A90D-C5252BD1E9B5}">
      <dgm:prSet phldrT="4" phldr="0"/>
      <dgm:spPr/>
      <dgm:t>
        <a:bodyPr/>
        <a:lstStyle/>
        <a:p>
          <a:endParaRPr lang="en-US" sz="1400" spc="150" baseline="0"/>
        </a:p>
      </dgm:t>
    </dgm:pt>
    <dgm:pt modelId="{5DAE036D-76BB-453D-AC31-2E1BB658DA35}">
      <dgm:prSet custT="1"/>
      <dgm:spPr/>
      <dgm:t>
        <a:bodyPr/>
        <a:lstStyle/>
        <a:p>
          <a:r>
            <a:rPr lang="en-US" sz="1400" b="0" i="0" u="none" spc="150" baseline="0" dirty="0"/>
            <a:t>Apply the models to the property descriptions of all properties in the Municipality and produce a set of new property assessments.</a:t>
          </a:r>
          <a:endParaRPr lang="en-US" sz="1400" spc="150" baseline="0" dirty="0"/>
        </a:p>
      </dgm:t>
    </dgm:pt>
    <dgm:pt modelId="{CFCB249A-6786-43B9-B81C-A7D73A4E9FF5}" type="parTrans" cxnId="{35EA8681-41CF-4D45-ADD2-0B8DB4FB0534}">
      <dgm:prSet/>
      <dgm:spPr/>
      <dgm:t>
        <a:bodyPr/>
        <a:lstStyle/>
        <a:p>
          <a:endParaRPr lang="en-US" sz="1400" spc="150" baseline="0"/>
        </a:p>
      </dgm:t>
    </dgm:pt>
    <dgm:pt modelId="{7F9A0DA9-5C03-47BA-84F4-2961E49E7358}" type="sibTrans" cxnId="{35EA8681-41CF-4D45-ADD2-0B8DB4FB0534}">
      <dgm:prSet/>
      <dgm:spPr/>
      <dgm:t>
        <a:bodyPr/>
        <a:lstStyle/>
        <a:p>
          <a:endParaRPr lang="en-US" sz="1400" spc="150" baseline="0"/>
        </a:p>
      </dgm:t>
    </dgm:pt>
    <dgm:pt modelId="{DCF7F88A-378C-47A1-82EB-0B11F9DF7835}">
      <dgm:prSet custT="1"/>
      <dgm:spPr/>
      <dgm:t>
        <a:bodyPr/>
        <a:lstStyle/>
        <a:p>
          <a:endParaRPr lang="en-US" sz="1400" b="0" i="0" u="none" spc="150" baseline="0" dirty="0"/>
        </a:p>
      </dgm:t>
    </dgm:pt>
    <dgm:pt modelId="{7F27678A-E27F-4B3A-8E5D-CD1686EC9A4E}" type="parTrans" cxnId="{955183B9-FE98-4878-9AFC-722582BCAE11}">
      <dgm:prSet/>
      <dgm:spPr/>
      <dgm:t>
        <a:bodyPr/>
        <a:lstStyle/>
        <a:p>
          <a:endParaRPr lang="en-US"/>
        </a:p>
      </dgm:t>
    </dgm:pt>
    <dgm:pt modelId="{7D55357F-B1BF-4762-818F-A97861E7DBE5}" type="sibTrans" cxnId="{955183B9-FE98-4878-9AFC-722582BCAE11}">
      <dgm:prSet/>
      <dgm:spPr/>
      <dgm:t>
        <a:bodyPr/>
        <a:lstStyle/>
        <a:p>
          <a:endParaRPr lang="en-US"/>
        </a:p>
      </dgm:t>
    </dgm:pt>
    <dgm:pt modelId="{77011056-81AA-4B04-97B4-D742EDBECF9A}">
      <dgm:prSet custT="1"/>
      <dgm:spPr/>
      <dgm:t>
        <a:bodyPr/>
        <a:lstStyle/>
        <a:p>
          <a:endParaRPr lang="en-US" sz="1200" b="0" i="0" u="none" spc="150" baseline="0" dirty="0"/>
        </a:p>
      </dgm:t>
    </dgm:pt>
    <dgm:pt modelId="{DB505239-42B2-4ED9-B3FC-4B99F08EE17E}" type="parTrans" cxnId="{886790BA-0E36-4F4C-AF7F-BAC74B57177E}">
      <dgm:prSet/>
      <dgm:spPr/>
      <dgm:t>
        <a:bodyPr/>
        <a:lstStyle/>
        <a:p>
          <a:endParaRPr lang="en-US"/>
        </a:p>
      </dgm:t>
    </dgm:pt>
    <dgm:pt modelId="{B22E42D8-9AB3-4D4D-81FC-827B4EBDEA17}" type="sibTrans" cxnId="{886790BA-0E36-4F4C-AF7F-BAC74B57177E}">
      <dgm:prSet/>
      <dgm:spPr/>
      <dgm:t>
        <a:bodyPr/>
        <a:lstStyle/>
        <a:p>
          <a:endParaRPr lang="en-US"/>
        </a:p>
      </dgm:t>
    </dgm:pt>
    <dgm:pt modelId="{33736F38-DB1F-4A97-A6BD-186FC2C90CE7}">
      <dgm:prSet custT="1"/>
      <dgm:spPr/>
      <dgm:t>
        <a:bodyPr/>
        <a:lstStyle/>
        <a:p>
          <a:endParaRPr lang="en-US" sz="1400" b="0" i="0" u="none" spc="150" baseline="0" dirty="0"/>
        </a:p>
      </dgm:t>
    </dgm:pt>
    <dgm:pt modelId="{6D986768-950B-4DBA-A919-78069639FEB5}" type="parTrans" cxnId="{D2A30ED3-7550-4329-94DB-524F1B36D5CB}">
      <dgm:prSet/>
      <dgm:spPr/>
      <dgm:t>
        <a:bodyPr/>
        <a:lstStyle/>
        <a:p>
          <a:endParaRPr lang="en-US"/>
        </a:p>
      </dgm:t>
    </dgm:pt>
    <dgm:pt modelId="{279EE435-3206-4262-961B-A32BA7DC6C5A}" type="sibTrans" cxnId="{D2A30ED3-7550-4329-94DB-524F1B36D5CB}">
      <dgm:prSet/>
      <dgm:spPr/>
      <dgm:t>
        <a:bodyPr/>
        <a:lstStyle/>
        <a:p>
          <a:endParaRPr lang="en-US"/>
        </a:p>
      </dgm:t>
    </dgm:pt>
    <dgm:pt modelId="{63C68550-C2D9-465B-9116-748527F86FE1}">
      <dgm:prSet custT="1"/>
      <dgm:spPr/>
      <dgm:t>
        <a:bodyPr/>
        <a:lstStyle/>
        <a:p>
          <a:endParaRPr lang="en-US" sz="1400" b="0" i="0" u="none" spc="150" baseline="0" dirty="0"/>
        </a:p>
      </dgm:t>
    </dgm:pt>
    <dgm:pt modelId="{D89F5DBA-563D-46E5-941D-F493D09FA3DF}" type="parTrans" cxnId="{E677C6F7-C0A9-4162-970E-63D5D8344E6D}">
      <dgm:prSet/>
      <dgm:spPr/>
      <dgm:t>
        <a:bodyPr/>
        <a:lstStyle/>
        <a:p>
          <a:endParaRPr lang="en-US"/>
        </a:p>
      </dgm:t>
    </dgm:pt>
    <dgm:pt modelId="{B730C872-3604-4CDE-AA70-A707E716DADE}" type="sibTrans" cxnId="{E677C6F7-C0A9-4162-970E-63D5D8344E6D}">
      <dgm:prSet/>
      <dgm:spPr/>
      <dgm:t>
        <a:bodyPr/>
        <a:lstStyle/>
        <a:p>
          <a:endParaRPr lang="en-US"/>
        </a:p>
      </dgm:t>
    </dgm:pt>
    <dgm:pt modelId="{2C14DF45-912E-4CB2-9D61-D3375917469F}" type="pres">
      <dgm:prSet presAssocID="{1F3E83E7-6DCE-4436-981A-E809C09B5F88}" presName="Name0" presStyleCnt="0">
        <dgm:presLayoutVars>
          <dgm:dir/>
          <dgm:animLvl val="lvl"/>
          <dgm:resizeHandles val="exact"/>
        </dgm:presLayoutVars>
      </dgm:prSet>
      <dgm:spPr/>
    </dgm:pt>
    <dgm:pt modelId="{1D22CA99-82EE-4AFF-B7A3-A9A377C3743A}" type="pres">
      <dgm:prSet presAssocID="{5E6EC551-1F12-4D85-8594-32D65A43EAA7}" presName="composite" presStyleCnt="0"/>
      <dgm:spPr/>
    </dgm:pt>
    <dgm:pt modelId="{5B1C8321-2520-4B0F-9528-6CE1182191FA}" type="pres">
      <dgm:prSet presAssocID="{5E6EC551-1F12-4D85-8594-32D65A43EAA7}" presName="parTx" presStyleLbl="alignNode1" presStyleIdx="0" presStyleCnt="4">
        <dgm:presLayoutVars>
          <dgm:chMax val="0"/>
          <dgm:chPref val="0"/>
        </dgm:presLayoutVars>
      </dgm:prSet>
      <dgm:spPr/>
    </dgm:pt>
    <dgm:pt modelId="{3A303999-3098-4FAC-AC86-1F582AB5329E}" type="pres">
      <dgm:prSet presAssocID="{5E6EC551-1F12-4D85-8594-32D65A43EAA7}" presName="desTx" presStyleLbl="alignAccFollowNode1" presStyleIdx="0" presStyleCnt="4">
        <dgm:presLayoutVars/>
      </dgm:prSet>
      <dgm:spPr/>
    </dgm:pt>
    <dgm:pt modelId="{FA084C32-C933-4737-AB8A-3436B803F1F9}" type="pres">
      <dgm:prSet presAssocID="{F86404D2-473F-41AC-B422-847F113BEE24}" presName="space" presStyleCnt="0"/>
      <dgm:spPr/>
    </dgm:pt>
    <dgm:pt modelId="{B553A547-A884-4B26-B20C-4920306C4646}" type="pres">
      <dgm:prSet presAssocID="{ADA2E621-790F-4BE3-8054-DAC0B573D63F}" presName="composite" presStyleCnt="0"/>
      <dgm:spPr/>
    </dgm:pt>
    <dgm:pt modelId="{1A8973F4-A219-46CB-8BCA-2E37E0E8ECC9}" type="pres">
      <dgm:prSet presAssocID="{ADA2E621-790F-4BE3-8054-DAC0B573D63F}" presName="parTx" presStyleLbl="alignNode1" presStyleIdx="1" presStyleCnt="4">
        <dgm:presLayoutVars>
          <dgm:chMax val="0"/>
          <dgm:chPref val="0"/>
        </dgm:presLayoutVars>
      </dgm:prSet>
      <dgm:spPr/>
    </dgm:pt>
    <dgm:pt modelId="{11803DAF-882D-4FFF-B7E1-3E06B2F6A5CA}" type="pres">
      <dgm:prSet presAssocID="{ADA2E621-790F-4BE3-8054-DAC0B573D63F}" presName="desTx" presStyleLbl="alignAccFollowNode1" presStyleIdx="1" presStyleCnt="4">
        <dgm:presLayoutVars/>
      </dgm:prSet>
      <dgm:spPr/>
    </dgm:pt>
    <dgm:pt modelId="{5E2C3D0A-682E-4849-A76C-5ADD478C9ABE}" type="pres">
      <dgm:prSet presAssocID="{665F693B-E732-4987-808F-10400DDB0FA6}" presName="space" presStyleCnt="0"/>
      <dgm:spPr/>
    </dgm:pt>
    <dgm:pt modelId="{0BF6BB2C-2205-49CB-8635-BF71C4F62DBE}" type="pres">
      <dgm:prSet presAssocID="{A679DE4F-A77F-44B3-A736-BDB514EFFDCB}" presName="composite" presStyleCnt="0"/>
      <dgm:spPr/>
    </dgm:pt>
    <dgm:pt modelId="{163B2D91-5DE0-4732-9FD9-2D1D7C38C2C0}" type="pres">
      <dgm:prSet presAssocID="{A679DE4F-A77F-44B3-A736-BDB514EFFDCB}" presName="parTx" presStyleLbl="alignNode1" presStyleIdx="2" presStyleCnt="4">
        <dgm:presLayoutVars>
          <dgm:chMax val="0"/>
          <dgm:chPref val="0"/>
        </dgm:presLayoutVars>
      </dgm:prSet>
      <dgm:spPr/>
    </dgm:pt>
    <dgm:pt modelId="{9115F031-6C0B-4105-A2DD-847B417EA149}" type="pres">
      <dgm:prSet presAssocID="{A679DE4F-A77F-44B3-A736-BDB514EFFDCB}" presName="desTx" presStyleLbl="alignAccFollowNode1" presStyleIdx="2" presStyleCnt="4">
        <dgm:presLayoutVars/>
      </dgm:prSet>
      <dgm:spPr/>
    </dgm:pt>
    <dgm:pt modelId="{B4F9A75D-4EF9-439A-9AA8-5772C63412C5}" type="pres">
      <dgm:prSet presAssocID="{60DA2A5E-4A7A-4F5D-A408-84E49F2D9802}" presName="space" presStyleCnt="0"/>
      <dgm:spPr/>
    </dgm:pt>
    <dgm:pt modelId="{6A4ECA29-E9DD-492D-9411-1C243C013686}" type="pres">
      <dgm:prSet presAssocID="{1AEB3D0C-28A2-46F4-BC59-EFA1E5720C65}" presName="composite" presStyleCnt="0"/>
      <dgm:spPr/>
    </dgm:pt>
    <dgm:pt modelId="{8BB61E66-C422-4E1F-A727-1D78BB18E0A9}" type="pres">
      <dgm:prSet presAssocID="{1AEB3D0C-28A2-46F4-BC59-EFA1E5720C65}" presName="parTx" presStyleLbl="alignNode1" presStyleIdx="3" presStyleCnt="4">
        <dgm:presLayoutVars>
          <dgm:chMax val="0"/>
          <dgm:chPref val="0"/>
        </dgm:presLayoutVars>
      </dgm:prSet>
      <dgm:spPr/>
    </dgm:pt>
    <dgm:pt modelId="{A71E5D58-E148-407C-B0FF-AC0DCEC371D5}" type="pres">
      <dgm:prSet presAssocID="{1AEB3D0C-28A2-46F4-BC59-EFA1E5720C65}" presName="desTx" presStyleLbl="alignAccFollowNode1" presStyleIdx="3" presStyleCnt="4">
        <dgm:presLayoutVars/>
      </dgm:prSet>
      <dgm:spPr/>
    </dgm:pt>
  </dgm:ptLst>
  <dgm:cxnLst>
    <dgm:cxn modelId="{1BB3F809-0643-4204-8A98-D660B08B99C9}" type="presOf" srcId="{DCF7F88A-378C-47A1-82EB-0B11F9DF7835}" destId="{3A303999-3098-4FAC-AC86-1F582AB5329E}" srcOrd="0" destOrd="1" presId="urn:microsoft.com/office/officeart/2016/7/layout/ChevronBlockProcess"/>
    <dgm:cxn modelId="{42E7FB1A-365B-49B8-905F-C5A15EA6581D}" type="presOf" srcId="{ABF3A0A0-CB0C-4D23-BB13-2952885D212F}" destId="{11803DAF-882D-4FFF-B7E1-3E06B2F6A5CA}" srcOrd="0" destOrd="0" presId="urn:microsoft.com/office/officeart/2016/7/layout/ChevronBlockProcess"/>
    <dgm:cxn modelId="{A8900622-C11F-4BF6-B2AD-5F5C38B06CFF}" type="presOf" srcId="{1F3E83E7-6DCE-4436-981A-E809C09B5F88}" destId="{2C14DF45-912E-4CB2-9D61-D3375917469F}" srcOrd="0" destOrd="0" presId="urn:microsoft.com/office/officeart/2016/7/layout/ChevronBlockProcess"/>
    <dgm:cxn modelId="{4A67683E-1781-4B36-9A48-554790288A87}" type="presOf" srcId="{1AEB3D0C-28A2-46F4-BC59-EFA1E5720C65}" destId="{8BB61E66-C422-4E1F-A727-1D78BB18E0A9}" srcOrd="0" destOrd="0" presId="urn:microsoft.com/office/officeart/2016/7/layout/ChevronBlockProcess"/>
    <dgm:cxn modelId="{C98FC35B-B903-4469-B0EA-E53842383AE4}" srcId="{1F3E83E7-6DCE-4436-981A-E809C09B5F88}" destId="{5E6EC551-1F12-4D85-8594-32D65A43EAA7}" srcOrd="0" destOrd="0" parTransId="{2B800405-3484-48DE-A9FF-E863C37817FF}" sibTransId="{F86404D2-473F-41AC-B422-847F113BEE24}"/>
    <dgm:cxn modelId="{044E4E5C-D8F6-4612-B0D3-8045743E5E27}" type="presOf" srcId="{5E6EC551-1F12-4D85-8594-32D65A43EAA7}" destId="{5B1C8321-2520-4B0F-9528-6CE1182191FA}" srcOrd="0" destOrd="0" presId="urn:microsoft.com/office/officeart/2016/7/layout/ChevronBlockProcess"/>
    <dgm:cxn modelId="{0AEB2164-EBC2-41A1-A90D-C5252BD1E9B5}" srcId="{1F3E83E7-6DCE-4436-981A-E809C09B5F88}" destId="{1AEB3D0C-28A2-46F4-BC59-EFA1E5720C65}" srcOrd="3" destOrd="0" parTransId="{4F7C5B13-CB47-4CAC-9E71-B0059ECBB71A}" sibTransId="{C222C688-2467-4CA7-AFF5-BD243825A180}"/>
    <dgm:cxn modelId="{C3924954-6034-4452-9FD6-FB0B94295CFA}" srcId="{A679DE4F-A77F-44B3-A736-BDB514EFFDCB}" destId="{44123D6F-C310-46F0-93BF-DF1335EF5B9E}" srcOrd="0" destOrd="0" parTransId="{8F10AC71-DCFB-4D03-8066-341754659C41}" sibTransId="{8C82C1C0-CB1B-4F2B-91D8-46616375C409}"/>
    <dgm:cxn modelId="{C0D77978-EB2D-4981-A45B-C6F41CBD7381}" type="presOf" srcId="{ADA2E621-790F-4BE3-8054-DAC0B573D63F}" destId="{1A8973F4-A219-46CB-8BCA-2E37E0E8ECC9}" srcOrd="0" destOrd="0" presId="urn:microsoft.com/office/officeart/2016/7/layout/ChevronBlockProcess"/>
    <dgm:cxn modelId="{35EA8681-41CF-4D45-ADD2-0B8DB4FB0534}" srcId="{1AEB3D0C-28A2-46F4-BC59-EFA1E5720C65}" destId="{5DAE036D-76BB-453D-AC31-2E1BB658DA35}" srcOrd="0" destOrd="0" parTransId="{CFCB249A-6786-43B9-B81C-A7D73A4E9FF5}" sibTransId="{7F9A0DA9-5C03-47BA-84F4-2961E49E7358}"/>
    <dgm:cxn modelId="{BF05B18C-3002-4BAC-85F4-3C3DD4BB2164}" type="presOf" srcId="{A679DE4F-A77F-44B3-A736-BDB514EFFDCB}" destId="{163B2D91-5DE0-4732-9FD9-2D1D7C38C2C0}" srcOrd="0" destOrd="0" presId="urn:microsoft.com/office/officeart/2016/7/layout/ChevronBlockProcess"/>
    <dgm:cxn modelId="{D69D0E8E-1D0B-4332-BE14-D4E9E8E90F0D}" type="presOf" srcId="{63C68550-C2D9-465B-9116-748527F86FE1}" destId="{A71E5D58-E148-407C-B0FF-AC0DCEC371D5}" srcOrd="0" destOrd="1" presId="urn:microsoft.com/office/officeart/2016/7/layout/ChevronBlockProcess"/>
    <dgm:cxn modelId="{25BD5693-63B3-4FF3-9670-A8289764CEE6}" type="presOf" srcId="{5DAE036D-76BB-453D-AC31-2E1BB658DA35}" destId="{A71E5D58-E148-407C-B0FF-AC0DCEC371D5}" srcOrd="0" destOrd="0" presId="urn:microsoft.com/office/officeart/2016/7/layout/ChevronBlockProcess"/>
    <dgm:cxn modelId="{B8EFD3A1-FB0B-4F25-831F-4CC9EDDCF003}" type="presOf" srcId="{33736F38-DB1F-4A97-A6BD-186FC2C90CE7}" destId="{9115F031-6C0B-4105-A2DD-847B417EA149}" srcOrd="0" destOrd="1" presId="urn:microsoft.com/office/officeart/2016/7/layout/ChevronBlockProcess"/>
    <dgm:cxn modelId="{B0735AB5-012E-48CE-B3AF-49E191F8312F}" srcId="{ADA2E621-790F-4BE3-8054-DAC0B573D63F}" destId="{ABF3A0A0-CB0C-4D23-BB13-2952885D212F}" srcOrd="0" destOrd="0" parTransId="{63D1B153-9E6F-4014-832D-AD0B433D8B81}" sibTransId="{23911F65-2106-4EE8-BB56-61E9FA7C876B}"/>
    <dgm:cxn modelId="{955183B9-FE98-4878-9AFC-722582BCAE11}" srcId="{5E6EC551-1F12-4D85-8594-32D65A43EAA7}" destId="{DCF7F88A-378C-47A1-82EB-0B11F9DF7835}" srcOrd="1" destOrd="0" parTransId="{7F27678A-E27F-4B3A-8E5D-CD1686EC9A4E}" sibTransId="{7D55357F-B1BF-4762-818F-A97861E7DBE5}"/>
    <dgm:cxn modelId="{886790BA-0E36-4F4C-AF7F-BAC74B57177E}" srcId="{ADA2E621-790F-4BE3-8054-DAC0B573D63F}" destId="{77011056-81AA-4B04-97B4-D742EDBECF9A}" srcOrd="1" destOrd="0" parTransId="{DB505239-42B2-4ED9-B3FC-4B99F08EE17E}" sibTransId="{B22E42D8-9AB3-4D4D-81FC-827B4EBDEA17}"/>
    <dgm:cxn modelId="{BCDC72D0-71DD-41FC-8AC9-59A8EEEBFE77}" srcId="{5E6EC551-1F12-4D85-8594-32D65A43EAA7}" destId="{180FB335-92DE-43FD-9404-B687B879C8E5}" srcOrd="0" destOrd="0" parTransId="{7F469C15-FEDB-428F-B97A-58612BDEC302}" sibTransId="{B64EE6F1-D3CE-4D7F-9442-375D57CE1EAD}"/>
    <dgm:cxn modelId="{38C7BDD1-A779-4BB9-86F8-97B03A25A4B2}" srcId="{1F3E83E7-6DCE-4436-981A-E809C09B5F88}" destId="{ADA2E621-790F-4BE3-8054-DAC0B573D63F}" srcOrd="1" destOrd="0" parTransId="{66765958-1B52-4BED-8BB0-2F8A454626F1}" sibTransId="{665F693B-E732-4987-808F-10400DDB0FA6}"/>
    <dgm:cxn modelId="{D2A30ED3-7550-4329-94DB-524F1B36D5CB}" srcId="{A679DE4F-A77F-44B3-A736-BDB514EFFDCB}" destId="{33736F38-DB1F-4A97-A6BD-186FC2C90CE7}" srcOrd="1" destOrd="0" parTransId="{6D986768-950B-4DBA-A919-78069639FEB5}" sibTransId="{279EE435-3206-4262-961B-A32BA7DC6C5A}"/>
    <dgm:cxn modelId="{0EAFB1E1-120A-41D0-9748-2EBE49778BDF}" srcId="{1F3E83E7-6DCE-4436-981A-E809C09B5F88}" destId="{A679DE4F-A77F-44B3-A736-BDB514EFFDCB}" srcOrd="2" destOrd="0" parTransId="{AF5DE307-1CE2-4B05-9842-EADC76BFF89D}" sibTransId="{60DA2A5E-4A7A-4F5D-A408-84E49F2D9802}"/>
    <dgm:cxn modelId="{72EF31E2-9145-498C-932E-ACE014D054EF}" type="presOf" srcId="{77011056-81AA-4B04-97B4-D742EDBECF9A}" destId="{11803DAF-882D-4FFF-B7E1-3E06B2F6A5CA}" srcOrd="0" destOrd="1" presId="urn:microsoft.com/office/officeart/2016/7/layout/ChevronBlockProcess"/>
    <dgm:cxn modelId="{55BDE0E4-847B-4274-B762-67801E13326F}" type="presOf" srcId="{180FB335-92DE-43FD-9404-B687B879C8E5}" destId="{3A303999-3098-4FAC-AC86-1F582AB5329E}" srcOrd="0" destOrd="0" presId="urn:microsoft.com/office/officeart/2016/7/layout/ChevronBlockProcess"/>
    <dgm:cxn modelId="{281464EE-7A1A-41F4-8B00-BC44397063BC}" type="presOf" srcId="{44123D6F-C310-46F0-93BF-DF1335EF5B9E}" destId="{9115F031-6C0B-4105-A2DD-847B417EA149}" srcOrd="0" destOrd="0" presId="urn:microsoft.com/office/officeart/2016/7/layout/ChevronBlockProcess"/>
    <dgm:cxn modelId="{E677C6F7-C0A9-4162-970E-63D5D8344E6D}" srcId="{1AEB3D0C-28A2-46F4-BC59-EFA1E5720C65}" destId="{63C68550-C2D9-465B-9116-748527F86FE1}" srcOrd="1" destOrd="0" parTransId="{D89F5DBA-563D-46E5-941D-F493D09FA3DF}" sibTransId="{B730C872-3604-4CDE-AA70-A707E716DADE}"/>
    <dgm:cxn modelId="{F1328E2B-3235-41C0-BEAF-E30DDBFA3D6F}" type="presParOf" srcId="{2C14DF45-912E-4CB2-9D61-D3375917469F}" destId="{1D22CA99-82EE-4AFF-B7A3-A9A377C3743A}" srcOrd="0" destOrd="0" presId="urn:microsoft.com/office/officeart/2016/7/layout/ChevronBlockProcess"/>
    <dgm:cxn modelId="{A720E1EB-9766-4AFC-8666-56173BBF95BD}" type="presParOf" srcId="{1D22CA99-82EE-4AFF-B7A3-A9A377C3743A}" destId="{5B1C8321-2520-4B0F-9528-6CE1182191FA}" srcOrd="0" destOrd="0" presId="urn:microsoft.com/office/officeart/2016/7/layout/ChevronBlockProcess"/>
    <dgm:cxn modelId="{991C50C6-BB40-4A94-94AD-2A951E32A1A7}" type="presParOf" srcId="{1D22CA99-82EE-4AFF-B7A3-A9A377C3743A}" destId="{3A303999-3098-4FAC-AC86-1F582AB5329E}" srcOrd="1" destOrd="0" presId="urn:microsoft.com/office/officeart/2016/7/layout/ChevronBlockProcess"/>
    <dgm:cxn modelId="{6559230D-0313-47C4-9883-555FE7E6D51B}" type="presParOf" srcId="{2C14DF45-912E-4CB2-9D61-D3375917469F}" destId="{FA084C32-C933-4737-AB8A-3436B803F1F9}" srcOrd="1" destOrd="0" presId="urn:microsoft.com/office/officeart/2016/7/layout/ChevronBlockProcess"/>
    <dgm:cxn modelId="{BB350A3B-1485-4CB8-A55D-E520B0C33EB8}" type="presParOf" srcId="{2C14DF45-912E-4CB2-9D61-D3375917469F}" destId="{B553A547-A884-4B26-B20C-4920306C4646}" srcOrd="2" destOrd="0" presId="urn:microsoft.com/office/officeart/2016/7/layout/ChevronBlockProcess"/>
    <dgm:cxn modelId="{FD3E193F-C2DE-421B-A57F-6DEDFA440008}" type="presParOf" srcId="{B553A547-A884-4B26-B20C-4920306C4646}" destId="{1A8973F4-A219-46CB-8BCA-2E37E0E8ECC9}" srcOrd="0" destOrd="0" presId="urn:microsoft.com/office/officeart/2016/7/layout/ChevronBlockProcess"/>
    <dgm:cxn modelId="{ECA16B4B-7788-47E9-B5C0-6BF1F25BAC66}" type="presParOf" srcId="{B553A547-A884-4B26-B20C-4920306C4646}" destId="{11803DAF-882D-4FFF-B7E1-3E06B2F6A5CA}" srcOrd="1" destOrd="0" presId="urn:microsoft.com/office/officeart/2016/7/layout/ChevronBlockProcess"/>
    <dgm:cxn modelId="{00EBC743-64AC-4382-B4B8-ACB466B40853}" type="presParOf" srcId="{2C14DF45-912E-4CB2-9D61-D3375917469F}" destId="{5E2C3D0A-682E-4849-A76C-5ADD478C9ABE}" srcOrd="3" destOrd="0" presId="urn:microsoft.com/office/officeart/2016/7/layout/ChevronBlockProcess"/>
    <dgm:cxn modelId="{6688C6E3-EB88-4B6B-B9E4-7F60AF36BAB2}" type="presParOf" srcId="{2C14DF45-912E-4CB2-9D61-D3375917469F}" destId="{0BF6BB2C-2205-49CB-8635-BF71C4F62DBE}" srcOrd="4" destOrd="0" presId="urn:microsoft.com/office/officeart/2016/7/layout/ChevronBlockProcess"/>
    <dgm:cxn modelId="{F52EF5AA-8F56-42B6-A893-697F1B3A6756}" type="presParOf" srcId="{0BF6BB2C-2205-49CB-8635-BF71C4F62DBE}" destId="{163B2D91-5DE0-4732-9FD9-2D1D7C38C2C0}" srcOrd="0" destOrd="0" presId="urn:microsoft.com/office/officeart/2016/7/layout/ChevronBlockProcess"/>
    <dgm:cxn modelId="{1B784E7E-3FD3-48B8-B95C-6FFC353163D7}" type="presParOf" srcId="{0BF6BB2C-2205-49CB-8635-BF71C4F62DBE}" destId="{9115F031-6C0B-4105-A2DD-847B417EA149}" srcOrd="1" destOrd="0" presId="urn:microsoft.com/office/officeart/2016/7/layout/ChevronBlockProcess"/>
    <dgm:cxn modelId="{7D907F77-EC30-49FE-9EE1-3174C955AD2E}" type="presParOf" srcId="{2C14DF45-912E-4CB2-9D61-D3375917469F}" destId="{B4F9A75D-4EF9-439A-9AA8-5772C63412C5}" srcOrd="5" destOrd="0" presId="urn:microsoft.com/office/officeart/2016/7/layout/ChevronBlockProcess"/>
    <dgm:cxn modelId="{2BCAF653-9CB2-4093-85E4-656F24A06D64}" type="presParOf" srcId="{2C14DF45-912E-4CB2-9D61-D3375917469F}" destId="{6A4ECA29-E9DD-492D-9411-1C243C013686}" srcOrd="6" destOrd="0" presId="urn:microsoft.com/office/officeart/2016/7/layout/ChevronBlockProcess"/>
    <dgm:cxn modelId="{C4146864-FE6E-41A9-9E88-62F889D8066D}" type="presParOf" srcId="{6A4ECA29-E9DD-492D-9411-1C243C013686}" destId="{8BB61E66-C422-4E1F-A727-1D78BB18E0A9}" srcOrd="0" destOrd="0" presId="urn:microsoft.com/office/officeart/2016/7/layout/ChevronBlockProcess"/>
    <dgm:cxn modelId="{0E02A643-96DF-4065-AB8D-8303D0A8DE14}" type="presParOf" srcId="{6A4ECA29-E9DD-492D-9411-1C243C013686}" destId="{A71E5D58-E148-407C-B0FF-AC0DCEC371D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C8321-2520-4B0F-9528-6CE1182191FA}">
      <dsp:nvSpPr>
        <dsp:cNvPr id="0" name=""/>
        <dsp:cNvSpPr/>
      </dsp:nvSpPr>
      <dsp:spPr>
        <a:xfrm>
          <a:off x="6969" y="176427"/>
          <a:ext cx="2659639" cy="79789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7" tIns="98517" rIns="98517" bIns="98517" numCol="1" spcCol="1270" anchor="ctr" anchorCtr="0">
          <a:noAutofit/>
        </a:bodyPr>
        <a:lstStyle/>
        <a:p>
          <a:pPr marL="0" lvl="0" indent="0" algn="ctr" defTabSz="711200">
            <a:lnSpc>
              <a:spcPct val="90000"/>
            </a:lnSpc>
            <a:spcBef>
              <a:spcPct val="0"/>
            </a:spcBef>
            <a:spcAft>
              <a:spcPct val="35000"/>
            </a:spcAft>
            <a:buNone/>
          </a:pPr>
          <a:r>
            <a:rPr lang="en-US" sz="1600" b="0" kern="1200" spc="150" baseline="0" dirty="0">
              <a:effectLst>
                <a:outerShdw blurRad="38100" dist="38100" dir="2700000" algn="tl">
                  <a:srgbClr val="000000">
                    <a:alpha val="43137"/>
                  </a:srgbClr>
                </a:outerShdw>
              </a:effectLst>
              <a:latin typeface="+mj-lt"/>
            </a:rPr>
            <a:t>Recent Sales</a:t>
          </a:r>
        </a:p>
      </dsp:txBody>
      <dsp:txXfrm>
        <a:off x="246336" y="176427"/>
        <a:ext cx="2180905" cy="797891"/>
      </dsp:txXfrm>
    </dsp:sp>
    <dsp:sp modelId="{3A303999-3098-4FAC-AC86-1F582AB5329E}">
      <dsp:nvSpPr>
        <dsp:cNvPr id="0" name=""/>
        <dsp:cNvSpPr/>
      </dsp:nvSpPr>
      <dsp:spPr>
        <a:xfrm>
          <a:off x="6969" y="974319"/>
          <a:ext cx="2420272" cy="36974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5" tIns="191255" rIns="191255" bIns="382511" numCol="1" spcCol="1270" anchor="t" anchorCtr="0">
          <a:noAutofit/>
        </a:bodyPr>
        <a:lstStyle/>
        <a:p>
          <a:pPr marL="0" lvl="0" indent="0" algn="l" defTabSz="622300">
            <a:lnSpc>
              <a:spcPct val="90000"/>
            </a:lnSpc>
            <a:spcBef>
              <a:spcPct val="0"/>
            </a:spcBef>
            <a:spcAft>
              <a:spcPct val="35000"/>
            </a:spcAft>
            <a:buNone/>
          </a:pPr>
          <a:r>
            <a:rPr lang="en-US" sz="1400" b="0" i="0" u="none" kern="1200" spc="150" baseline="0" dirty="0"/>
            <a:t>Take a group of properties that have recently sold representing a variety of characteristics and price ranges.</a:t>
          </a:r>
          <a:endParaRPr lang="en-US" sz="1400" kern="1200" spc="150" baseline="0" dirty="0"/>
        </a:p>
        <a:p>
          <a:pPr marL="0" lvl="0" indent="0" algn="l" defTabSz="622300">
            <a:lnSpc>
              <a:spcPct val="90000"/>
            </a:lnSpc>
            <a:spcBef>
              <a:spcPct val="0"/>
            </a:spcBef>
            <a:spcAft>
              <a:spcPct val="35000"/>
            </a:spcAft>
            <a:buNone/>
          </a:pPr>
          <a:endParaRPr lang="en-US" sz="1400" b="0" i="0" u="none" kern="1200" spc="150" baseline="0" dirty="0"/>
        </a:p>
      </dsp:txBody>
      <dsp:txXfrm>
        <a:off x="6969" y="974319"/>
        <a:ext cx="2420272" cy="3697477"/>
      </dsp:txXfrm>
    </dsp:sp>
    <dsp:sp modelId="{1A8973F4-A219-46CB-8BCA-2E37E0E8ECC9}">
      <dsp:nvSpPr>
        <dsp:cNvPr id="0" name=""/>
        <dsp:cNvSpPr/>
      </dsp:nvSpPr>
      <dsp:spPr>
        <a:xfrm>
          <a:off x="2614133" y="176427"/>
          <a:ext cx="2659639" cy="79789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7" tIns="98517" rIns="98517" bIns="98517" numCol="1" spcCol="1270" anchor="ctr" anchorCtr="0">
          <a:noAutofit/>
        </a:bodyPr>
        <a:lstStyle/>
        <a:p>
          <a:pPr marL="0" lvl="0" indent="0" algn="ctr" defTabSz="711200">
            <a:lnSpc>
              <a:spcPct val="90000"/>
            </a:lnSpc>
            <a:spcBef>
              <a:spcPct val="0"/>
            </a:spcBef>
            <a:spcAft>
              <a:spcPct val="35000"/>
            </a:spcAft>
            <a:buNone/>
          </a:pPr>
          <a:r>
            <a:rPr lang="en-US" sz="1600" b="0" kern="1200" spc="150" baseline="0" dirty="0">
              <a:effectLst>
                <a:outerShdw blurRad="38100" dist="38100" dir="2700000" algn="tl">
                  <a:srgbClr val="000000">
                    <a:alpha val="43137"/>
                  </a:srgbClr>
                </a:outerShdw>
              </a:effectLst>
              <a:latin typeface="+mj-lt"/>
            </a:rPr>
            <a:t>Data Files</a:t>
          </a:r>
        </a:p>
      </dsp:txBody>
      <dsp:txXfrm>
        <a:off x="2853500" y="176427"/>
        <a:ext cx="2180905" cy="797891"/>
      </dsp:txXfrm>
    </dsp:sp>
    <dsp:sp modelId="{11803DAF-882D-4FFF-B7E1-3E06B2F6A5CA}">
      <dsp:nvSpPr>
        <dsp:cNvPr id="0" name=""/>
        <dsp:cNvSpPr/>
      </dsp:nvSpPr>
      <dsp:spPr>
        <a:xfrm>
          <a:off x="2614133" y="974319"/>
          <a:ext cx="2420272" cy="369747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5" tIns="191255" rIns="191255" bIns="382511" numCol="1" spcCol="1270" anchor="t" anchorCtr="0">
          <a:noAutofit/>
        </a:bodyPr>
        <a:lstStyle/>
        <a:p>
          <a:pPr marL="0" lvl="0" indent="0" algn="l" defTabSz="622300">
            <a:lnSpc>
              <a:spcPct val="90000"/>
            </a:lnSpc>
            <a:spcBef>
              <a:spcPct val="0"/>
            </a:spcBef>
            <a:spcAft>
              <a:spcPct val="35000"/>
            </a:spcAft>
            <a:buNone/>
          </a:pPr>
          <a:r>
            <a:rPr lang="en-US" sz="1400" b="0" i="0" u="none" kern="1200" spc="150" baseline="0" dirty="0"/>
            <a:t>Create a property data file of these sold properties that contains the sale prices and data about the characteristics that are key in determining value such as land size, dwelling style, size and age, among others.</a:t>
          </a:r>
          <a:endParaRPr lang="en-US" sz="1400" kern="1200" spc="150" baseline="0" dirty="0"/>
        </a:p>
        <a:p>
          <a:pPr marL="0" lvl="0" indent="0" algn="l" defTabSz="533400">
            <a:lnSpc>
              <a:spcPct val="90000"/>
            </a:lnSpc>
            <a:spcBef>
              <a:spcPct val="0"/>
            </a:spcBef>
            <a:spcAft>
              <a:spcPct val="35000"/>
            </a:spcAft>
            <a:buNone/>
          </a:pPr>
          <a:endParaRPr lang="en-US" sz="1200" b="0" i="0" u="none" kern="1200" spc="150" baseline="0" dirty="0"/>
        </a:p>
      </dsp:txBody>
      <dsp:txXfrm>
        <a:off x="2614133" y="974319"/>
        <a:ext cx="2420272" cy="3697477"/>
      </dsp:txXfrm>
    </dsp:sp>
    <dsp:sp modelId="{163B2D91-5DE0-4732-9FD9-2D1D7C38C2C0}">
      <dsp:nvSpPr>
        <dsp:cNvPr id="0" name=""/>
        <dsp:cNvSpPr/>
      </dsp:nvSpPr>
      <dsp:spPr>
        <a:xfrm>
          <a:off x="5221298" y="176427"/>
          <a:ext cx="2659639" cy="79789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7" tIns="98517" rIns="98517" bIns="98517" numCol="1" spcCol="1270" anchor="ctr" anchorCtr="0">
          <a:noAutofit/>
        </a:bodyPr>
        <a:lstStyle/>
        <a:p>
          <a:pPr marL="0" lvl="0" indent="0" algn="ctr" defTabSz="711200">
            <a:lnSpc>
              <a:spcPct val="90000"/>
            </a:lnSpc>
            <a:spcBef>
              <a:spcPct val="0"/>
            </a:spcBef>
            <a:spcAft>
              <a:spcPct val="35000"/>
            </a:spcAft>
            <a:buNone/>
          </a:pPr>
          <a:r>
            <a:rPr lang="en-US" sz="1600" b="0" kern="1200" spc="150" baseline="0" dirty="0">
              <a:effectLst>
                <a:outerShdw blurRad="38100" dist="38100" dir="2700000" algn="tl">
                  <a:srgbClr val="000000">
                    <a:alpha val="43137"/>
                  </a:srgbClr>
                </a:outerShdw>
              </a:effectLst>
              <a:latin typeface="+mj-lt"/>
            </a:rPr>
            <a:t>Models</a:t>
          </a:r>
        </a:p>
      </dsp:txBody>
      <dsp:txXfrm>
        <a:off x="5460665" y="176427"/>
        <a:ext cx="2180905" cy="797891"/>
      </dsp:txXfrm>
    </dsp:sp>
    <dsp:sp modelId="{9115F031-6C0B-4105-A2DD-847B417EA149}">
      <dsp:nvSpPr>
        <dsp:cNvPr id="0" name=""/>
        <dsp:cNvSpPr/>
      </dsp:nvSpPr>
      <dsp:spPr>
        <a:xfrm>
          <a:off x="5221298" y="974319"/>
          <a:ext cx="2420272" cy="369747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5" tIns="191255" rIns="191255" bIns="382511" numCol="1" spcCol="1270" anchor="t" anchorCtr="0">
          <a:noAutofit/>
        </a:bodyPr>
        <a:lstStyle/>
        <a:p>
          <a:pPr marL="0" lvl="0" indent="0" algn="l" defTabSz="622300">
            <a:lnSpc>
              <a:spcPct val="90000"/>
            </a:lnSpc>
            <a:spcBef>
              <a:spcPct val="0"/>
            </a:spcBef>
            <a:spcAft>
              <a:spcPct val="35000"/>
            </a:spcAft>
            <a:buNone/>
          </a:pPr>
          <a:r>
            <a:rPr lang="en-US" sz="1400" b="0" i="0" u="none" kern="1200" spc="150" baseline="0" dirty="0"/>
            <a:t>Apply valuation models or schedules to this file of sold properties and repeatedly 	refine them until the new assessed value on each sold property closely matches its sale price.</a:t>
          </a:r>
          <a:endParaRPr lang="en-US" sz="1400" kern="1200" spc="150" baseline="0" dirty="0"/>
        </a:p>
        <a:p>
          <a:pPr marL="0" lvl="0" indent="0" algn="l" defTabSz="622300">
            <a:lnSpc>
              <a:spcPct val="90000"/>
            </a:lnSpc>
            <a:spcBef>
              <a:spcPct val="0"/>
            </a:spcBef>
            <a:spcAft>
              <a:spcPct val="35000"/>
            </a:spcAft>
            <a:buNone/>
          </a:pPr>
          <a:endParaRPr lang="en-US" sz="1400" b="0" i="0" u="none" kern="1200" spc="150" baseline="0" dirty="0"/>
        </a:p>
      </dsp:txBody>
      <dsp:txXfrm>
        <a:off x="5221298" y="974319"/>
        <a:ext cx="2420272" cy="3697477"/>
      </dsp:txXfrm>
    </dsp:sp>
    <dsp:sp modelId="{8BB61E66-C422-4E1F-A727-1D78BB18E0A9}">
      <dsp:nvSpPr>
        <dsp:cNvPr id="0" name=""/>
        <dsp:cNvSpPr/>
      </dsp:nvSpPr>
      <dsp:spPr>
        <a:xfrm>
          <a:off x="7828462" y="176427"/>
          <a:ext cx="2659639" cy="79789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7" tIns="98517" rIns="98517" bIns="98517" numCol="1" spcCol="1270" anchor="ctr" anchorCtr="0">
          <a:noAutofit/>
        </a:bodyPr>
        <a:lstStyle/>
        <a:p>
          <a:pPr marL="0" lvl="0" indent="0" algn="ctr" defTabSz="711200">
            <a:lnSpc>
              <a:spcPct val="90000"/>
            </a:lnSpc>
            <a:spcBef>
              <a:spcPct val="0"/>
            </a:spcBef>
            <a:spcAft>
              <a:spcPct val="35000"/>
            </a:spcAft>
            <a:buNone/>
          </a:pPr>
          <a:r>
            <a:rPr lang="en-US" sz="1600" b="0" kern="1200" spc="150" baseline="0" dirty="0">
              <a:effectLst>
                <a:outerShdw blurRad="38100" dist="38100" dir="2700000" algn="tl">
                  <a:srgbClr val="000000">
                    <a:alpha val="43137"/>
                  </a:srgbClr>
                </a:outerShdw>
              </a:effectLst>
              <a:latin typeface="+mj-lt"/>
            </a:rPr>
            <a:t>Assessments</a:t>
          </a:r>
        </a:p>
      </dsp:txBody>
      <dsp:txXfrm>
        <a:off x="8067829" y="176427"/>
        <a:ext cx="2180905" cy="797891"/>
      </dsp:txXfrm>
    </dsp:sp>
    <dsp:sp modelId="{A71E5D58-E148-407C-B0FF-AC0DCEC371D5}">
      <dsp:nvSpPr>
        <dsp:cNvPr id="0" name=""/>
        <dsp:cNvSpPr/>
      </dsp:nvSpPr>
      <dsp:spPr>
        <a:xfrm>
          <a:off x="7828462" y="974319"/>
          <a:ext cx="2420272" cy="36974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5" tIns="191255" rIns="191255" bIns="382511" numCol="1" spcCol="1270" anchor="t" anchorCtr="0">
          <a:noAutofit/>
        </a:bodyPr>
        <a:lstStyle/>
        <a:p>
          <a:pPr marL="0" lvl="0" indent="0" algn="l" defTabSz="622300">
            <a:lnSpc>
              <a:spcPct val="90000"/>
            </a:lnSpc>
            <a:spcBef>
              <a:spcPct val="0"/>
            </a:spcBef>
            <a:spcAft>
              <a:spcPct val="35000"/>
            </a:spcAft>
            <a:buNone/>
          </a:pPr>
          <a:r>
            <a:rPr lang="en-US" sz="1400" b="0" i="0" u="none" kern="1200" spc="150" baseline="0" dirty="0"/>
            <a:t>Apply the models to the property descriptions of all properties in the Municipality and produce a set of new property assessments.</a:t>
          </a:r>
          <a:endParaRPr lang="en-US" sz="1400" kern="1200" spc="150" baseline="0" dirty="0"/>
        </a:p>
        <a:p>
          <a:pPr marL="0" lvl="0" indent="0" algn="l" defTabSz="622300">
            <a:lnSpc>
              <a:spcPct val="90000"/>
            </a:lnSpc>
            <a:spcBef>
              <a:spcPct val="0"/>
            </a:spcBef>
            <a:spcAft>
              <a:spcPct val="35000"/>
            </a:spcAft>
            <a:buNone/>
          </a:pPr>
          <a:endParaRPr lang="en-US" sz="1400" b="0" i="0" u="none" kern="1200" spc="150" baseline="0" dirty="0"/>
        </a:p>
      </dsp:txBody>
      <dsp:txXfrm>
        <a:off x="7828462" y="974319"/>
        <a:ext cx="2420272" cy="3697477"/>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BB03A1-C24F-4AEB-9DD5-D5017ED06F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CB5780-3D57-4E6A-BC9A-0C96CD051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C77B77-5EE6-4093-AC8C-63883B0D4818}" type="datetimeFigureOut">
              <a:rPr lang="en-US" smtClean="0"/>
              <a:t>4/1/2025</a:t>
            </a:fld>
            <a:endParaRPr lang="en-US" dirty="0"/>
          </a:p>
        </p:txBody>
      </p:sp>
      <p:sp>
        <p:nvSpPr>
          <p:cNvPr id="4" name="Footer Placeholder 3">
            <a:extLst>
              <a:ext uri="{FF2B5EF4-FFF2-40B4-BE49-F238E27FC236}">
                <a16:creationId xmlns:a16="http://schemas.microsoft.com/office/drawing/2014/main" id="{AC363907-A416-496F-891A-9B09D46C50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E4685EE-62FF-4BE0-9742-02426CC68A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C5FDE1-B145-40CB-B667-FBD1AC713BA9}" type="slidenum">
              <a:rPr lang="en-US" smtClean="0"/>
              <a:t>‹#›</a:t>
            </a:fld>
            <a:endParaRPr lang="en-US" dirty="0"/>
          </a:p>
        </p:txBody>
      </p:sp>
    </p:spTree>
    <p:extLst>
      <p:ext uri="{BB962C8B-B14F-4D97-AF65-F5344CB8AC3E}">
        <p14:creationId xmlns:p14="http://schemas.microsoft.com/office/powerpoint/2010/main" val="155651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E6DE8-1D09-4157-BE91-8AE8974945A2}" type="datetimeFigureOut">
              <a:rPr lang="en-US" smtClean="0"/>
              <a:t>4/1/2025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C198C-F94F-45D5-B9E3-B6FFB8BCAC79}" type="slidenum">
              <a:rPr lang="en-US" smtClean="0"/>
              <a:t>‹#›</a:t>
            </a:fld>
            <a:endParaRPr lang="en-US" dirty="0"/>
          </a:p>
        </p:txBody>
      </p:sp>
    </p:spTree>
    <p:extLst>
      <p:ext uri="{BB962C8B-B14F-4D97-AF65-F5344CB8AC3E}">
        <p14:creationId xmlns:p14="http://schemas.microsoft.com/office/powerpoint/2010/main" val="349400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96E83-048C-4132-9ABC-E5A0C22DA94E}"/>
              </a:ext>
              <a:ext uri="{C183D7F6-B498-43B3-948B-1728B52AA6E4}">
                <adec:decorative xmlns:adec="http://schemas.microsoft.com/office/drawing/2017/decorative" val="1"/>
              </a:ext>
            </a:extLst>
          </p:cNvPr>
          <p:cNvSpPr/>
          <p:nvPr userDrawn="1"/>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1" name="Rectangle 10">
            <a:extLst>
              <a:ext uri="{FF2B5EF4-FFF2-40B4-BE49-F238E27FC236}">
                <a16:creationId xmlns:a16="http://schemas.microsoft.com/office/drawing/2014/main" id="{3E498F49-BE12-4A88-909F-4B988B236ED7}"/>
              </a:ext>
              <a:ext uri="{C183D7F6-B498-43B3-948B-1728B52AA6E4}">
                <adec:decorative xmlns:adec="http://schemas.microsoft.com/office/drawing/2017/decorative" val="1"/>
              </a:ext>
            </a:extLst>
          </p:cNvPr>
          <p:cNvSpPr/>
          <p:nvPr userDrawn="1"/>
        </p:nvSpPr>
        <p:spPr>
          <a:xfrm>
            <a:off x="1524" y="0"/>
            <a:ext cx="12188952" cy="68580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3" name="Rectangle 12">
            <a:extLst>
              <a:ext uri="{FF2B5EF4-FFF2-40B4-BE49-F238E27FC236}">
                <a16:creationId xmlns:a16="http://schemas.microsoft.com/office/drawing/2014/main" id="{B60267AE-9C0D-4634-B312-C6DD54710776}"/>
              </a:ext>
              <a:ext uri="{C183D7F6-B498-43B3-948B-1728B52AA6E4}">
                <adec:decorative xmlns:adec="http://schemas.microsoft.com/office/drawing/2017/decorative" val="1"/>
              </a:ext>
            </a:extLst>
          </p:cNvPr>
          <p:cNvSpPr/>
          <p:nvPr userDrawn="1"/>
        </p:nvSpPr>
        <p:spPr>
          <a:xfrm>
            <a:off x="5441003" y="640080"/>
            <a:ext cx="6111585" cy="557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 name="Title 1">
            <a:extLst>
              <a:ext uri="{FF2B5EF4-FFF2-40B4-BE49-F238E27FC236}">
                <a16:creationId xmlns:a16="http://schemas.microsoft.com/office/drawing/2014/main" id="{04BECD51-9119-4996-B4FC-2AD4321646BC}"/>
              </a:ext>
            </a:extLst>
          </p:cNvPr>
          <p:cNvSpPr>
            <a:spLocks noGrp="1"/>
          </p:cNvSpPr>
          <p:nvPr>
            <p:ph type="title" hasCustomPrompt="1"/>
          </p:nvPr>
        </p:nvSpPr>
        <p:spPr>
          <a:xfrm>
            <a:off x="5937594" y="1328058"/>
            <a:ext cx="5096630" cy="3378338"/>
          </a:xfrm>
        </p:spPr>
        <p:txBody>
          <a:bodyPr anchor="b">
            <a:normAutofit/>
          </a:bodyPr>
          <a:lstStyle>
            <a:lvl1pPr>
              <a:defRPr sz="5400" baseline="0"/>
            </a:lvl1pPr>
          </a:lstStyle>
          <a:p>
            <a:r>
              <a:rPr lang="en-US" dirty="0"/>
              <a:t>Click to add title</a:t>
            </a:r>
          </a:p>
        </p:txBody>
      </p:sp>
      <p:sp>
        <p:nvSpPr>
          <p:cNvPr id="20" name="Picture Placeholder 18">
            <a:extLst>
              <a:ext uri="{FF2B5EF4-FFF2-40B4-BE49-F238E27FC236}">
                <a16:creationId xmlns:a16="http://schemas.microsoft.com/office/drawing/2014/main" id="{956F6DB6-D6E1-4A50-9114-8601DF942196}"/>
              </a:ext>
            </a:extLst>
          </p:cNvPr>
          <p:cNvSpPr>
            <a:spLocks noGrp="1"/>
          </p:cNvSpPr>
          <p:nvPr>
            <p:ph type="pic" sz="quarter" idx="13" hasCustomPrompt="1"/>
          </p:nvPr>
        </p:nvSpPr>
        <p:spPr>
          <a:xfrm>
            <a:off x="639763" y="635000"/>
            <a:ext cx="4800600" cy="5578475"/>
          </a:xfrm>
        </p:spPr>
        <p:txBody>
          <a:bodyPr/>
          <a:lstStyle>
            <a:lvl1pPr algn="ctr">
              <a:defRPr/>
            </a:lvl1pPr>
          </a:lstStyle>
          <a:p>
            <a:r>
              <a:rPr lang="en-US" dirty="0"/>
              <a:t>Click to add photo</a:t>
            </a:r>
          </a:p>
        </p:txBody>
      </p:sp>
      <p:sp>
        <p:nvSpPr>
          <p:cNvPr id="26" name="Text Placeholder 24">
            <a:extLst>
              <a:ext uri="{FF2B5EF4-FFF2-40B4-BE49-F238E27FC236}">
                <a16:creationId xmlns:a16="http://schemas.microsoft.com/office/drawing/2014/main" id="{5381B5BB-CEA3-436C-8A43-C3C4889F11C4}"/>
              </a:ext>
            </a:extLst>
          </p:cNvPr>
          <p:cNvSpPr>
            <a:spLocks noGrp="1"/>
          </p:cNvSpPr>
          <p:nvPr>
            <p:ph type="body" sz="quarter" idx="15" hasCustomPrompt="1"/>
          </p:nvPr>
        </p:nvSpPr>
        <p:spPr>
          <a:xfrm>
            <a:off x="5948480" y="4668045"/>
            <a:ext cx="5096630" cy="1000125"/>
          </a:xfrm>
        </p:spPr>
        <p:txBody>
          <a:bodyPr>
            <a:noAutofit/>
          </a:bodyPr>
          <a:lstStyle>
            <a:lvl1pPr>
              <a:defRPr sz="2400" b="0" cap="all" spc="600" baseline="0"/>
            </a:lvl1pPr>
          </a:lstStyle>
          <a:p>
            <a:pPr lvl="0"/>
            <a:r>
              <a:rPr lang="en-US" dirty="0"/>
              <a:t>Click to add subtitle</a:t>
            </a:r>
          </a:p>
        </p:txBody>
      </p:sp>
    </p:spTree>
    <p:extLst>
      <p:ext uri="{BB962C8B-B14F-4D97-AF65-F5344CB8AC3E}">
        <p14:creationId xmlns:p14="http://schemas.microsoft.com/office/powerpoint/2010/main" val="38514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16675-8FAE-4CCE-870E-B08D5FEC094C}"/>
              </a:ext>
              <a:ext uri="{C183D7F6-B498-43B3-948B-1728B52AA6E4}">
                <adec:decorative xmlns:adec="http://schemas.microsoft.com/office/drawing/2017/decorative" val="1"/>
              </a:ext>
            </a:extLst>
          </p:cNvPr>
          <p:cNvSpPr/>
          <p:nvPr userDrawn="1"/>
        </p:nvSpPr>
        <p:spPr>
          <a:xfrm>
            <a:off x="0" y="914399"/>
            <a:ext cx="12192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Rectangle 9">
            <a:extLst>
              <a:ext uri="{FF2B5EF4-FFF2-40B4-BE49-F238E27FC236}">
                <a16:creationId xmlns:a16="http://schemas.microsoft.com/office/drawing/2014/main" id="{F2B58518-7725-4310-9D89-9253D668F98E}"/>
              </a:ext>
              <a:ext uri="{C183D7F6-B498-43B3-948B-1728B52AA6E4}">
                <adec:decorative xmlns:adec="http://schemas.microsoft.com/office/drawing/2017/decorative" val="1"/>
              </a:ext>
            </a:extLst>
          </p:cNvPr>
          <p:cNvSpPr/>
          <p:nvPr userDrawn="1"/>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Title 1">
            <a:extLst>
              <a:ext uri="{FF2B5EF4-FFF2-40B4-BE49-F238E27FC236}">
                <a16:creationId xmlns:a16="http://schemas.microsoft.com/office/drawing/2014/main" id="{4955907E-5B49-47DA-BB56-B83884842AF5}"/>
              </a:ext>
            </a:extLst>
          </p:cNvPr>
          <p:cNvSpPr>
            <a:spLocks noGrp="1"/>
          </p:cNvSpPr>
          <p:nvPr>
            <p:ph type="title"/>
          </p:nvPr>
        </p:nvSpPr>
        <p:spPr>
          <a:xfrm>
            <a:off x="539711" y="222436"/>
            <a:ext cx="5058209" cy="673405"/>
          </a:xfrm>
        </p:spPr>
        <p:txBody>
          <a:bodyPr>
            <a:normAutofit/>
          </a:bodyPr>
          <a:lstStyle>
            <a:lvl1pPr>
              <a:defRPr spc="150" baseline="0">
                <a:solidFill>
                  <a:schemeClr val="bg1"/>
                </a:solidFill>
              </a:defRPr>
            </a:lvl1pPr>
          </a:lstStyle>
          <a:p>
            <a:pPr>
              <a:lnSpc>
                <a:spcPct val="120000"/>
              </a:lnSpc>
            </a:pPr>
            <a:r>
              <a:rPr lang="en-US"/>
              <a:t>Click to edit Master title style</a:t>
            </a:r>
            <a:endParaRPr lang="en-US" dirty="0"/>
          </a:p>
        </p:txBody>
      </p:sp>
      <p:sp>
        <p:nvSpPr>
          <p:cNvPr id="18" name="Content Placeholder 2">
            <a:extLst>
              <a:ext uri="{FF2B5EF4-FFF2-40B4-BE49-F238E27FC236}">
                <a16:creationId xmlns:a16="http://schemas.microsoft.com/office/drawing/2014/main" id="{451961C9-4342-4735-9F69-30FC4EE60D8C}"/>
              </a:ext>
            </a:extLst>
          </p:cNvPr>
          <p:cNvSpPr>
            <a:spLocks noGrp="1"/>
          </p:cNvSpPr>
          <p:nvPr>
            <p:ph idx="14" hasCustomPrompt="1"/>
          </p:nvPr>
        </p:nvSpPr>
        <p:spPr>
          <a:xfrm>
            <a:off x="1010884" y="1481580"/>
            <a:ext cx="4727735" cy="465155"/>
          </a:xfrm>
        </p:spPr>
        <p:txBody>
          <a:bodyPr anchor="t">
            <a:noAutofit/>
          </a:bodyPr>
          <a:lstStyle>
            <a:lvl1pPr>
              <a:buFont typeface="Arial" panose="020B0604020202020204" pitchFamily="34" charset="0"/>
              <a:buNone/>
              <a:defRPr sz="2000" b="1" spc="150" baseline="0">
                <a:solidFill>
                  <a:schemeClr val="accent2">
                    <a:lumMod val="75000"/>
                  </a:schemeClr>
                </a:solidFill>
              </a:defRPr>
            </a:lvl1pPr>
          </a:lstStyle>
          <a:p>
            <a:r>
              <a:rPr lang="en-US" dirty="0"/>
              <a:t>Click to add subtitle</a:t>
            </a:r>
          </a:p>
        </p:txBody>
      </p:sp>
      <p:sp>
        <p:nvSpPr>
          <p:cNvPr id="16" name="Content Placeholder 2">
            <a:extLst>
              <a:ext uri="{FF2B5EF4-FFF2-40B4-BE49-F238E27FC236}">
                <a16:creationId xmlns:a16="http://schemas.microsoft.com/office/drawing/2014/main" id="{3A75FE27-57B7-4D26-BF6D-E63BF9CB1350}"/>
              </a:ext>
            </a:extLst>
          </p:cNvPr>
          <p:cNvSpPr>
            <a:spLocks noGrp="1"/>
          </p:cNvSpPr>
          <p:nvPr>
            <p:ph idx="1" hasCustomPrompt="1"/>
          </p:nvPr>
        </p:nvSpPr>
        <p:spPr>
          <a:xfrm>
            <a:off x="1010884" y="2069955"/>
            <a:ext cx="4727735" cy="387364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9" name="Content Placeholder 2">
            <a:extLst>
              <a:ext uri="{FF2B5EF4-FFF2-40B4-BE49-F238E27FC236}">
                <a16:creationId xmlns:a16="http://schemas.microsoft.com/office/drawing/2014/main" id="{9516EBD4-3BCF-4167-9401-08DF67EF59CC}"/>
              </a:ext>
            </a:extLst>
          </p:cNvPr>
          <p:cNvSpPr>
            <a:spLocks noGrp="1"/>
          </p:cNvSpPr>
          <p:nvPr>
            <p:ph idx="15" hasCustomPrompt="1"/>
          </p:nvPr>
        </p:nvSpPr>
        <p:spPr>
          <a:xfrm>
            <a:off x="6457949" y="1481579"/>
            <a:ext cx="4727735" cy="465155"/>
          </a:xfrm>
        </p:spPr>
        <p:txBody>
          <a:bodyPr anchor="t">
            <a:noAutofit/>
          </a:bodyPr>
          <a:lstStyle>
            <a:lvl1pPr>
              <a:buFont typeface="Arial" panose="020B0604020202020204" pitchFamily="34" charset="0"/>
              <a:buNone/>
              <a:defRPr sz="2000" b="1" spc="150" baseline="0">
                <a:solidFill>
                  <a:schemeClr val="accent2">
                    <a:lumMod val="75000"/>
                  </a:schemeClr>
                </a:solidFill>
              </a:defRPr>
            </a:lvl1pPr>
          </a:lstStyle>
          <a:p>
            <a:r>
              <a:rPr lang="en-US" dirty="0"/>
              <a:t>Click to add subtitle</a:t>
            </a:r>
          </a:p>
        </p:txBody>
      </p:sp>
      <p:sp>
        <p:nvSpPr>
          <p:cNvPr id="17" name="Content Placeholder 2">
            <a:extLst>
              <a:ext uri="{FF2B5EF4-FFF2-40B4-BE49-F238E27FC236}">
                <a16:creationId xmlns:a16="http://schemas.microsoft.com/office/drawing/2014/main" id="{85A32EF6-47B8-4B22-99CB-D1B4F6B4B62E}"/>
              </a:ext>
            </a:extLst>
          </p:cNvPr>
          <p:cNvSpPr>
            <a:spLocks noGrp="1"/>
          </p:cNvSpPr>
          <p:nvPr>
            <p:ph idx="13" hasCustomPrompt="1"/>
          </p:nvPr>
        </p:nvSpPr>
        <p:spPr>
          <a:xfrm>
            <a:off x="6457949" y="2069955"/>
            <a:ext cx="4727735" cy="387364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3" name="Footer Placeholder 14">
            <a:extLst>
              <a:ext uri="{FF2B5EF4-FFF2-40B4-BE49-F238E27FC236}">
                <a16:creationId xmlns:a16="http://schemas.microsoft.com/office/drawing/2014/main" id="{8D02CE16-361C-4C84-A178-402C2D4AF9C0}"/>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4" name="Date Placeholder 13">
            <a:extLst>
              <a:ext uri="{FF2B5EF4-FFF2-40B4-BE49-F238E27FC236}">
                <a16:creationId xmlns:a16="http://schemas.microsoft.com/office/drawing/2014/main" id="{42B21E92-5123-45B3-999F-EA0512A26ABC}"/>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5" name="Slide Number Placeholder 15">
            <a:extLst>
              <a:ext uri="{FF2B5EF4-FFF2-40B4-BE49-F238E27FC236}">
                <a16:creationId xmlns:a16="http://schemas.microsoft.com/office/drawing/2014/main" id="{F5EF3406-552A-4C2E-A1B4-D3EAD5D1FF11}"/>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60522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9BB029-1123-4E6E-8996-6F9666150A92}"/>
              </a:ext>
              <a:ext uri="{C183D7F6-B498-43B3-948B-1728B52AA6E4}">
                <adec:decorative xmlns:adec="http://schemas.microsoft.com/office/drawing/2017/decorative" val="1"/>
              </a:ext>
            </a:extLst>
          </p:cNvPr>
          <p:cNvSpPr/>
          <p:nvPr userDrawn="1"/>
        </p:nvSpPr>
        <p:spPr>
          <a:xfrm>
            <a:off x="0" y="914399"/>
            <a:ext cx="12192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992AA1BD-C769-474A-A258-6051FAABD231}"/>
              </a:ext>
              <a:ext uri="{C183D7F6-B498-43B3-948B-1728B52AA6E4}">
                <adec:decorative xmlns:adec="http://schemas.microsoft.com/office/drawing/2017/decorative" val="1"/>
              </a:ext>
            </a:extLst>
          </p:cNvPr>
          <p:cNvSpPr/>
          <p:nvPr userDrawn="1"/>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EC21E751-E5D0-431E-BDB3-E8D22FCF7369}"/>
              </a:ext>
            </a:extLst>
          </p:cNvPr>
          <p:cNvSpPr>
            <a:spLocks noGrp="1"/>
          </p:cNvSpPr>
          <p:nvPr>
            <p:ph type="title"/>
          </p:nvPr>
        </p:nvSpPr>
        <p:spPr>
          <a:xfrm>
            <a:off x="539711" y="222436"/>
            <a:ext cx="5058209" cy="673405"/>
          </a:xfrm>
        </p:spPr>
        <p:txBody>
          <a:bodyPr>
            <a:normAutofit/>
          </a:bodyPr>
          <a:lstStyle>
            <a:lvl1pPr>
              <a:defRPr>
                <a:solidFill>
                  <a:schemeClr val="bg1"/>
                </a:solidFill>
              </a:defRPr>
            </a:lvl1pPr>
          </a:lstStyle>
          <a:p>
            <a:pPr>
              <a:lnSpc>
                <a:spcPct val="120000"/>
              </a:lnSpc>
            </a:pPr>
            <a:r>
              <a:rPr lang="en-US"/>
              <a:t>Click to edit Master title style</a:t>
            </a:r>
            <a:endParaRPr lang="en-US" dirty="0"/>
          </a:p>
        </p:txBody>
      </p:sp>
      <p:sp>
        <p:nvSpPr>
          <p:cNvPr id="19" name="Content Placeholder 2">
            <a:extLst>
              <a:ext uri="{FF2B5EF4-FFF2-40B4-BE49-F238E27FC236}">
                <a16:creationId xmlns:a16="http://schemas.microsoft.com/office/drawing/2014/main" id="{1307227E-0323-4608-B721-487D3010A5D3}"/>
              </a:ext>
            </a:extLst>
          </p:cNvPr>
          <p:cNvSpPr>
            <a:spLocks noGrp="1"/>
          </p:cNvSpPr>
          <p:nvPr>
            <p:ph idx="14" hasCustomPrompt="1"/>
          </p:nvPr>
        </p:nvSpPr>
        <p:spPr>
          <a:xfrm>
            <a:off x="648935" y="1472055"/>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18" name="Content Placeholder 2">
            <a:extLst>
              <a:ext uri="{FF2B5EF4-FFF2-40B4-BE49-F238E27FC236}">
                <a16:creationId xmlns:a16="http://schemas.microsoft.com/office/drawing/2014/main" id="{1A073925-D167-4366-8AF4-3DBCD83A89DB}"/>
              </a:ext>
            </a:extLst>
          </p:cNvPr>
          <p:cNvSpPr>
            <a:spLocks noGrp="1"/>
          </p:cNvSpPr>
          <p:nvPr>
            <p:ph idx="1" hasCustomPrompt="1"/>
          </p:nvPr>
        </p:nvSpPr>
        <p:spPr>
          <a:xfrm>
            <a:off x="648935"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23" name="Content Placeholder 2">
            <a:extLst>
              <a:ext uri="{FF2B5EF4-FFF2-40B4-BE49-F238E27FC236}">
                <a16:creationId xmlns:a16="http://schemas.microsoft.com/office/drawing/2014/main" id="{9A778932-CE6D-42D3-9C40-80AD4D7F4671}"/>
              </a:ext>
            </a:extLst>
          </p:cNvPr>
          <p:cNvSpPr>
            <a:spLocks noGrp="1"/>
          </p:cNvSpPr>
          <p:nvPr>
            <p:ph idx="18" hasCustomPrompt="1"/>
          </p:nvPr>
        </p:nvSpPr>
        <p:spPr>
          <a:xfrm>
            <a:off x="4336486" y="1466406"/>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22" name="Content Placeholder 2">
            <a:extLst>
              <a:ext uri="{FF2B5EF4-FFF2-40B4-BE49-F238E27FC236}">
                <a16:creationId xmlns:a16="http://schemas.microsoft.com/office/drawing/2014/main" id="{2FCF78AB-4697-4170-B73C-39E8D202A8F4}"/>
              </a:ext>
            </a:extLst>
          </p:cNvPr>
          <p:cNvSpPr>
            <a:spLocks noGrp="1"/>
          </p:cNvSpPr>
          <p:nvPr>
            <p:ph idx="17" hasCustomPrompt="1"/>
          </p:nvPr>
        </p:nvSpPr>
        <p:spPr>
          <a:xfrm>
            <a:off x="4336486"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21" name="Content Placeholder 2">
            <a:extLst>
              <a:ext uri="{FF2B5EF4-FFF2-40B4-BE49-F238E27FC236}">
                <a16:creationId xmlns:a16="http://schemas.microsoft.com/office/drawing/2014/main" id="{5BBD3120-B5E0-433B-BB1E-BCEFD93EEE5A}"/>
              </a:ext>
            </a:extLst>
          </p:cNvPr>
          <p:cNvSpPr>
            <a:spLocks noGrp="1"/>
          </p:cNvSpPr>
          <p:nvPr>
            <p:ph idx="16" hasCustomPrompt="1"/>
          </p:nvPr>
        </p:nvSpPr>
        <p:spPr>
          <a:xfrm>
            <a:off x="8024037" y="1472055"/>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20" name="Content Placeholder 2">
            <a:extLst>
              <a:ext uri="{FF2B5EF4-FFF2-40B4-BE49-F238E27FC236}">
                <a16:creationId xmlns:a16="http://schemas.microsoft.com/office/drawing/2014/main" id="{E8EBEB77-9309-408B-BF35-68D07856A90F}"/>
              </a:ext>
            </a:extLst>
          </p:cNvPr>
          <p:cNvSpPr>
            <a:spLocks noGrp="1"/>
          </p:cNvSpPr>
          <p:nvPr>
            <p:ph idx="15" hasCustomPrompt="1"/>
          </p:nvPr>
        </p:nvSpPr>
        <p:spPr>
          <a:xfrm>
            <a:off x="8024037"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1" name="Footer Placeholder 14">
            <a:extLst>
              <a:ext uri="{FF2B5EF4-FFF2-40B4-BE49-F238E27FC236}">
                <a16:creationId xmlns:a16="http://schemas.microsoft.com/office/drawing/2014/main" id="{7B260FE5-7B07-4149-85C7-9CD9D4E7016C}"/>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2" name="Date Placeholder 13">
            <a:extLst>
              <a:ext uri="{FF2B5EF4-FFF2-40B4-BE49-F238E27FC236}">
                <a16:creationId xmlns:a16="http://schemas.microsoft.com/office/drawing/2014/main" id="{217A5FBA-27B4-461A-BE9C-34E1390DE85B}"/>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DDC42D1B-76B7-44EC-B6FD-6D0C6565A240}"/>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2129529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CCEB0E-12E7-488A-A219-2ABDE6870762}"/>
              </a:ext>
              <a:ext uri="{C183D7F6-B498-43B3-948B-1728B52AA6E4}">
                <adec:decorative xmlns:adec="http://schemas.microsoft.com/office/drawing/2017/decorative" val="1"/>
              </a:ext>
            </a:extLst>
          </p:cNvPr>
          <p:cNvSpPr/>
          <p:nvPr userDrawn="1"/>
        </p:nvSpPr>
        <p:spPr>
          <a:xfrm>
            <a:off x="0" y="0"/>
            <a:ext cx="12192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F67202C9-94B9-46C7-8ADD-2C7E6DE6E40E}"/>
              </a:ext>
            </a:extLst>
          </p:cNvPr>
          <p:cNvSpPr>
            <a:spLocks noGrp="1"/>
          </p:cNvSpPr>
          <p:nvPr>
            <p:ph type="title"/>
          </p:nvPr>
        </p:nvSpPr>
        <p:spPr>
          <a:xfrm>
            <a:off x="347332" y="278342"/>
            <a:ext cx="7777823" cy="986304"/>
          </a:xfrm>
          <a:solidFill>
            <a:schemeClr val="bg2">
              <a:lumMod val="75000"/>
            </a:schemeClr>
          </a:solidFill>
        </p:spPr>
        <p:txBody>
          <a:bodyPr tIns="274320"/>
          <a:lstStyle>
            <a:lvl1pPr marL="27432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5EAC607-595F-4F95-88EB-0BEA170D4310}"/>
              </a:ext>
            </a:extLst>
          </p:cNvPr>
          <p:cNvSpPr>
            <a:spLocks noGrp="1"/>
          </p:cNvSpPr>
          <p:nvPr>
            <p:ph idx="1"/>
          </p:nvPr>
        </p:nvSpPr>
        <p:spPr>
          <a:xfrm>
            <a:off x="639412" y="1653479"/>
            <a:ext cx="6291107" cy="4537348"/>
          </a:xfrm>
        </p:spPr>
        <p:txBody>
          <a:bodyPr/>
          <a:lstStyle/>
          <a:p>
            <a:pPr lvl="0"/>
            <a:r>
              <a:rPr lang="en-US"/>
              <a:t>Click to edit Master text styles</a:t>
            </a:r>
          </a:p>
        </p:txBody>
      </p:sp>
      <p:sp>
        <p:nvSpPr>
          <p:cNvPr id="13" name="Footer Placeholder 5">
            <a:extLst>
              <a:ext uri="{FF2B5EF4-FFF2-40B4-BE49-F238E27FC236}">
                <a16:creationId xmlns:a16="http://schemas.microsoft.com/office/drawing/2014/main" id="{B7789921-321D-4251-A0D9-9708843C1E14}"/>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21" name="Picture Placeholder 17">
            <a:extLst>
              <a:ext uri="{FF2B5EF4-FFF2-40B4-BE49-F238E27FC236}">
                <a16:creationId xmlns:a16="http://schemas.microsoft.com/office/drawing/2014/main" id="{FCC9F84A-3951-4EFD-AEBD-C6D89E464276}"/>
              </a:ext>
            </a:extLst>
          </p:cNvPr>
          <p:cNvSpPr>
            <a:spLocks noGrp="1"/>
          </p:cNvSpPr>
          <p:nvPr>
            <p:ph type="pic" sz="quarter" idx="13" hasCustomPrompt="1"/>
          </p:nvPr>
        </p:nvSpPr>
        <p:spPr>
          <a:xfrm>
            <a:off x="7526867" y="0"/>
            <a:ext cx="4665133" cy="2222500"/>
          </a:xfrm>
          <a:custGeom>
            <a:avLst/>
            <a:gdLst>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254000 h 2222500"/>
              <a:gd name="connsiteX5" fmla="*/ 0 w 4665133"/>
              <a:gd name="connsiteY5"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254000 h 2222500"/>
              <a:gd name="connsiteX6" fmla="*/ 0 w 4665133"/>
              <a:gd name="connsiteY6"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567267 h 2222500"/>
              <a:gd name="connsiteX6" fmla="*/ 0 w 4665133"/>
              <a:gd name="connsiteY6" fmla="*/ 254000 h 2222500"/>
              <a:gd name="connsiteX7" fmla="*/ 0 w 4665133"/>
              <a:gd name="connsiteY7"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8467 w 4673600"/>
              <a:gd name="connsiteY6" fmla="*/ 567267 h 2222500"/>
              <a:gd name="connsiteX7" fmla="*/ 8467 w 4673600"/>
              <a:gd name="connsiteY7" fmla="*/ 254000 h 2222500"/>
              <a:gd name="connsiteX8" fmla="*/ 8467 w 4673600"/>
              <a:gd name="connsiteY8"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618067 w 4673600"/>
              <a:gd name="connsiteY6" fmla="*/ 270934 h 2222500"/>
              <a:gd name="connsiteX7" fmla="*/ 8467 w 4673600"/>
              <a:gd name="connsiteY7" fmla="*/ 254000 h 2222500"/>
              <a:gd name="connsiteX8" fmla="*/ 8467 w 4673600"/>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87866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62466 h 2222500"/>
              <a:gd name="connsiteX8" fmla="*/ 0 w 4665133"/>
              <a:gd name="connsiteY8"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133" h="2222500">
                <a:moveTo>
                  <a:pt x="0" y="0"/>
                </a:moveTo>
                <a:lnTo>
                  <a:pt x="4665133" y="0"/>
                </a:lnTo>
                <a:lnTo>
                  <a:pt x="4665133" y="2222500"/>
                </a:lnTo>
                <a:lnTo>
                  <a:pt x="0" y="2222500"/>
                </a:lnTo>
                <a:lnTo>
                  <a:pt x="0" y="1261533"/>
                </a:lnTo>
                <a:lnTo>
                  <a:pt x="601133" y="1261534"/>
                </a:lnTo>
                <a:cubicBezTo>
                  <a:pt x="603955" y="931334"/>
                  <a:pt x="606778" y="601134"/>
                  <a:pt x="609600" y="270934"/>
                </a:cubicBezTo>
                <a:lnTo>
                  <a:pt x="8467" y="262466"/>
                </a:lnTo>
                <a:lnTo>
                  <a:pt x="0" y="0"/>
                </a:lnTo>
                <a:close/>
              </a:path>
            </a:pathLst>
          </a:custGeom>
        </p:spPr>
        <p:txBody>
          <a:bodyPr/>
          <a:lstStyle>
            <a:lvl1pPr algn="ctr">
              <a:defRPr/>
            </a:lvl1pPr>
          </a:lstStyle>
          <a:p>
            <a:r>
              <a:rPr lang="en-US" dirty="0"/>
              <a:t>Click to add photo</a:t>
            </a:r>
          </a:p>
        </p:txBody>
      </p:sp>
      <p:sp>
        <p:nvSpPr>
          <p:cNvPr id="22" name="Picture Placeholder 17">
            <a:extLst>
              <a:ext uri="{FF2B5EF4-FFF2-40B4-BE49-F238E27FC236}">
                <a16:creationId xmlns:a16="http://schemas.microsoft.com/office/drawing/2014/main" id="{DF6EB92D-D010-4A13-93AD-A27A90A48306}"/>
              </a:ext>
            </a:extLst>
          </p:cNvPr>
          <p:cNvSpPr>
            <a:spLocks noGrp="1"/>
          </p:cNvSpPr>
          <p:nvPr>
            <p:ph type="pic" sz="quarter" idx="14" hasCustomPrompt="1"/>
          </p:nvPr>
        </p:nvSpPr>
        <p:spPr>
          <a:xfrm>
            <a:off x="7534656" y="2316047"/>
            <a:ext cx="4657725" cy="2222500"/>
          </a:xfrm>
        </p:spPr>
        <p:txBody>
          <a:bodyPr/>
          <a:lstStyle>
            <a:lvl1pPr algn="ctr">
              <a:defRPr/>
            </a:lvl1pPr>
          </a:lstStyle>
          <a:p>
            <a:r>
              <a:rPr lang="en-US" dirty="0"/>
              <a:t>Click to add photo</a:t>
            </a:r>
          </a:p>
        </p:txBody>
      </p:sp>
      <p:sp>
        <p:nvSpPr>
          <p:cNvPr id="23" name="Picture Placeholder 17">
            <a:extLst>
              <a:ext uri="{FF2B5EF4-FFF2-40B4-BE49-F238E27FC236}">
                <a16:creationId xmlns:a16="http://schemas.microsoft.com/office/drawing/2014/main" id="{20568266-00E0-4C81-A71A-DCF95384109F}"/>
              </a:ext>
            </a:extLst>
          </p:cNvPr>
          <p:cNvSpPr>
            <a:spLocks noGrp="1"/>
          </p:cNvSpPr>
          <p:nvPr>
            <p:ph type="pic" sz="quarter" idx="15" hasCustomPrompt="1"/>
          </p:nvPr>
        </p:nvSpPr>
        <p:spPr>
          <a:xfrm>
            <a:off x="7535939" y="4634050"/>
            <a:ext cx="4657725" cy="2222500"/>
          </a:xfrm>
        </p:spPr>
        <p:txBody>
          <a:bodyPr/>
          <a:lstStyle>
            <a:lvl1pPr algn="ctr">
              <a:defRPr/>
            </a:lvl1pPr>
          </a:lstStyle>
          <a:p>
            <a:r>
              <a:rPr lang="en-US" dirty="0"/>
              <a:t>Click to add photo</a:t>
            </a:r>
          </a:p>
        </p:txBody>
      </p:sp>
      <p:sp>
        <p:nvSpPr>
          <p:cNvPr id="15" name="Date Placeholder 3">
            <a:extLst>
              <a:ext uri="{FF2B5EF4-FFF2-40B4-BE49-F238E27FC236}">
                <a16:creationId xmlns:a16="http://schemas.microsoft.com/office/drawing/2014/main" id="{4563FE3F-4195-477A-9AB3-F44871CE8B75}"/>
              </a:ext>
            </a:extLst>
          </p:cNvPr>
          <p:cNvSpPr>
            <a:spLocks noGrp="1"/>
          </p:cNvSpPr>
          <p:nvPr>
            <p:ph type="dt" sz="half" idx="10"/>
          </p:nvPr>
        </p:nvSpPr>
        <p:spPr>
          <a:xfrm>
            <a:off x="7295738" y="6356350"/>
            <a:ext cx="3033829"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7">
            <a:extLst>
              <a:ext uri="{FF2B5EF4-FFF2-40B4-BE49-F238E27FC236}">
                <a16:creationId xmlns:a16="http://schemas.microsoft.com/office/drawing/2014/main" id="{FF3A4E9C-6CC0-4587-BF21-5EC4C13DD0EB}"/>
              </a:ext>
            </a:extLst>
          </p:cNvPr>
          <p:cNvSpPr>
            <a:spLocks noGrp="1"/>
          </p:cNvSpPr>
          <p:nvPr>
            <p:ph type="sldNum" sz="quarter" idx="12"/>
          </p:nvPr>
        </p:nvSpPr>
        <p:spPr>
          <a:xfrm>
            <a:off x="10707939" y="6356350"/>
            <a:ext cx="844649" cy="365125"/>
          </a:xfrm>
        </p:spPr>
        <p:txBody>
          <a:bodyPr/>
          <a:lstStyle>
            <a:lvl1pPr>
              <a:defRPr>
                <a:solidFill>
                  <a:schemeClr val="bg1"/>
                </a:solidFill>
                <a:effectLst>
                  <a:outerShdw blurRad="38100" dist="38100" dir="2700000" algn="tl">
                    <a:srgbClr val="000000">
                      <a:alpha val="43137"/>
                    </a:srgbClr>
                  </a:outerShdw>
                </a:effectLst>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57072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907218-B50F-49FD-AD54-AB4516C4AEF0}"/>
              </a:ext>
              <a:ext uri="{C183D7F6-B498-43B3-948B-1728B52AA6E4}">
                <adec:decorative xmlns:adec="http://schemas.microsoft.com/office/drawing/2017/decorative" val="1"/>
              </a:ext>
            </a:extLst>
          </p:cNvPr>
          <p:cNvSpPr/>
          <p:nvPr userDrawn="1"/>
        </p:nvSpPr>
        <p:spPr>
          <a:xfrm>
            <a:off x="0" y="3429000"/>
            <a:ext cx="12192000" cy="2802362"/>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4" name="Rectangle 23">
            <a:extLst>
              <a:ext uri="{FF2B5EF4-FFF2-40B4-BE49-F238E27FC236}">
                <a16:creationId xmlns:a16="http://schemas.microsoft.com/office/drawing/2014/main" id="{FC9376FF-CCF9-409D-9C56-0478207D187A}"/>
              </a:ext>
              <a:ext uri="{C183D7F6-B498-43B3-948B-1728B52AA6E4}">
                <adec:decorative xmlns:adec="http://schemas.microsoft.com/office/drawing/2017/decorative" val="1"/>
              </a:ext>
            </a:extLst>
          </p:cNvPr>
          <p:cNvSpPr/>
          <p:nvPr userDrawn="1"/>
        </p:nvSpPr>
        <p:spPr>
          <a:xfrm>
            <a:off x="764187" y="3429000"/>
            <a:ext cx="10663626" cy="22487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5" name="Title 1">
            <a:extLst>
              <a:ext uri="{FF2B5EF4-FFF2-40B4-BE49-F238E27FC236}">
                <a16:creationId xmlns:a16="http://schemas.microsoft.com/office/drawing/2014/main" id="{100F12B7-72C7-4FE1-ACC5-E25F1F670C58}"/>
              </a:ext>
            </a:extLst>
          </p:cNvPr>
          <p:cNvSpPr>
            <a:spLocks noGrp="1"/>
          </p:cNvSpPr>
          <p:nvPr>
            <p:ph type="ctrTitle"/>
          </p:nvPr>
        </p:nvSpPr>
        <p:spPr>
          <a:xfrm>
            <a:off x="975359" y="3637127"/>
            <a:ext cx="10065679" cy="1493765"/>
          </a:xfrm>
        </p:spPr>
        <p:txBody>
          <a:bodyPr anchor="b">
            <a:normAutofit/>
          </a:bodyPr>
          <a:lstStyle>
            <a:lvl1pPr>
              <a:defRPr sz="5400"/>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25F1DA91-F20A-4A08-93BE-9F98E06C4971}"/>
              </a:ext>
            </a:extLst>
          </p:cNvPr>
          <p:cNvSpPr>
            <a:spLocks noGrp="1"/>
          </p:cNvSpPr>
          <p:nvPr>
            <p:ph type="subTitle" idx="1"/>
          </p:nvPr>
        </p:nvSpPr>
        <p:spPr>
          <a:xfrm>
            <a:off x="973836" y="5023536"/>
            <a:ext cx="10065679" cy="569873"/>
          </a:xfrm>
        </p:spPr>
        <p:txBody>
          <a:bodyPr>
            <a:normAutofit/>
          </a:bodyPr>
          <a:lstStyle>
            <a:lvl1pPr>
              <a:defRPr b="0" cap="all" spc="600" baseline="0"/>
            </a:lvl1pPr>
          </a:lstStyle>
          <a:p>
            <a:pPr>
              <a:lnSpc>
                <a:spcPct val="120000"/>
              </a:lnSpc>
            </a:pPr>
            <a:r>
              <a:rPr lang="en-US" sz="2000"/>
              <a:t>Click to edit Master subtitle style</a:t>
            </a:r>
            <a:endParaRPr lang="en-US" sz="2000" dirty="0"/>
          </a:p>
        </p:txBody>
      </p:sp>
      <p:sp>
        <p:nvSpPr>
          <p:cNvPr id="27" name="Rectangle 26">
            <a:extLst>
              <a:ext uri="{FF2B5EF4-FFF2-40B4-BE49-F238E27FC236}">
                <a16:creationId xmlns:a16="http://schemas.microsoft.com/office/drawing/2014/main" id="{83A878EE-90F1-4A49-B6BE-AE85B98C9DA1}"/>
              </a:ext>
              <a:ext uri="{C183D7F6-B498-43B3-948B-1728B52AA6E4}">
                <adec:decorative xmlns:adec="http://schemas.microsoft.com/office/drawing/2017/decorative" val="1"/>
              </a:ext>
            </a:extLst>
          </p:cNvPr>
          <p:cNvSpPr/>
          <p:nvPr userDrawn="1"/>
        </p:nvSpPr>
        <p:spPr>
          <a:xfrm>
            <a:off x="763424" y="5677726"/>
            <a:ext cx="10661904" cy="164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40" name="Picture Placeholder 31">
            <a:extLst>
              <a:ext uri="{FF2B5EF4-FFF2-40B4-BE49-F238E27FC236}">
                <a16:creationId xmlns:a16="http://schemas.microsoft.com/office/drawing/2014/main" id="{AD3270F6-1E4E-4411-8D4E-828E3720DCB2}"/>
              </a:ext>
            </a:extLst>
          </p:cNvPr>
          <p:cNvSpPr>
            <a:spLocks noGrp="1"/>
          </p:cNvSpPr>
          <p:nvPr>
            <p:ph type="pic" sz="quarter" idx="13" hasCustomPrompt="1"/>
          </p:nvPr>
        </p:nvSpPr>
        <p:spPr>
          <a:xfrm>
            <a:off x="763588" y="642938"/>
            <a:ext cx="2449512" cy="2476500"/>
          </a:xfrm>
        </p:spPr>
        <p:txBody>
          <a:bodyPr/>
          <a:lstStyle>
            <a:lvl1pPr algn="ctr">
              <a:defRPr/>
            </a:lvl1pPr>
          </a:lstStyle>
          <a:p>
            <a:r>
              <a:rPr lang="en-US" dirty="0"/>
              <a:t>Click to add photo</a:t>
            </a:r>
          </a:p>
        </p:txBody>
      </p:sp>
      <p:sp>
        <p:nvSpPr>
          <p:cNvPr id="41" name="Picture Placeholder 31">
            <a:extLst>
              <a:ext uri="{FF2B5EF4-FFF2-40B4-BE49-F238E27FC236}">
                <a16:creationId xmlns:a16="http://schemas.microsoft.com/office/drawing/2014/main" id="{EABF929F-94D1-4759-B7F8-13A234DA34CE}"/>
              </a:ext>
            </a:extLst>
          </p:cNvPr>
          <p:cNvSpPr>
            <a:spLocks noGrp="1"/>
          </p:cNvSpPr>
          <p:nvPr>
            <p:ph type="pic" sz="quarter" idx="14" hasCustomPrompt="1"/>
          </p:nvPr>
        </p:nvSpPr>
        <p:spPr>
          <a:xfrm>
            <a:off x="3502338" y="643636"/>
            <a:ext cx="2449512" cy="2476500"/>
          </a:xfrm>
        </p:spPr>
        <p:txBody>
          <a:bodyPr/>
          <a:lstStyle>
            <a:lvl1pPr algn="ctr">
              <a:defRPr/>
            </a:lvl1pPr>
          </a:lstStyle>
          <a:p>
            <a:r>
              <a:rPr lang="en-US" dirty="0"/>
              <a:t>Click to add photo</a:t>
            </a:r>
          </a:p>
        </p:txBody>
      </p:sp>
      <p:sp>
        <p:nvSpPr>
          <p:cNvPr id="43" name="Picture Placeholder 31">
            <a:extLst>
              <a:ext uri="{FF2B5EF4-FFF2-40B4-BE49-F238E27FC236}">
                <a16:creationId xmlns:a16="http://schemas.microsoft.com/office/drawing/2014/main" id="{BFF7B305-12DD-40D5-8129-BBA665ACA344}"/>
              </a:ext>
            </a:extLst>
          </p:cNvPr>
          <p:cNvSpPr>
            <a:spLocks noGrp="1"/>
          </p:cNvSpPr>
          <p:nvPr>
            <p:ph type="pic" sz="quarter" idx="16" hasCustomPrompt="1"/>
          </p:nvPr>
        </p:nvSpPr>
        <p:spPr>
          <a:xfrm>
            <a:off x="6240470" y="643636"/>
            <a:ext cx="2449512" cy="2476500"/>
          </a:xfrm>
        </p:spPr>
        <p:txBody>
          <a:bodyPr/>
          <a:lstStyle>
            <a:lvl1pPr algn="ctr">
              <a:defRPr/>
            </a:lvl1pPr>
          </a:lstStyle>
          <a:p>
            <a:r>
              <a:rPr lang="en-US" dirty="0"/>
              <a:t>Click to add photo</a:t>
            </a:r>
          </a:p>
        </p:txBody>
      </p:sp>
      <p:sp>
        <p:nvSpPr>
          <p:cNvPr id="42" name="Picture Placeholder 31">
            <a:extLst>
              <a:ext uri="{FF2B5EF4-FFF2-40B4-BE49-F238E27FC236}">
                <a16:creationId xmlns:a16="http://schemas.microsoft.com/office/drawing/2014/main" id="{9D7B5BDC-1B7A-4894-9620-E84D2D48F24C}"/>
              </a:ext>
            </a:extLst>
          </p:cNvPr>
          <p:cNvSpPr>
            <a:spLocks noGrp="1"/>
          </p:cNvSpPr>
          <p:nvPr>
            <p:ph type="pic" sz="quarter" idx="15" hasCustomPrompt="1"/>
          </p:nvPr>
        </p:nvSpPr>
        <p:spPr>
          <a:xfrm>
            <a:off x="8978301" y="643636"/>
            <a:ext cx="2449512" cy="2476500"/>
          </a:xfrm>
        </p:spPr>
        <p:txBody>
          <a:bodyPr/>
          <a:lstStyle>
            <a:lvl1pPr algn="ctr">
              <a:defRPr/>
            </a:lvl1pPr>
          </a:lstStyle>
          <a:p>
            <a:r>
              <a:rPr lang="en-US" dirty="0"/>
              <a:t>Click to add photo</a:t>
            </a:r>
          </a:p>
        </p:txBody>
      </p:sp>
      <p:sp>
        <p:nvSpPr>
          <p:cNvPr id="28" name="Footer Placeholder 7">
            <a:extLst>
              <a:ext uri="{FF2B5EF4-FFF2-40B4-BE49-F238E27FC236}">
                <a16:creationId xmlns:a16="http://schemas.microsoft.com/office/drawing/2014/main" id="{4E2B39E4-0727-4A5A-BC57-AA9E8DE04F22}"/>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29" name="Date Placeholder 5">
            <a:extLst>
              <a:ext uri="{FF2B5EF4-FFF2-40B4-BE49-F238E27FC236}">
                <a16:creationId xmlns:a16="http://schemas.microsoft.com/office/drawing/2014/main" id="{6E0AA390-7F09-4587-8C95-FD7A9C784898}"/>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30" name="Slide Number Placeholder 8">
            <a:extLst>
              <a:ext uri="{FF2B5EF4-FFF2-40B4-BE49-F238E27FC236}">
                <a16:creationId xmlns:a16="http://schemas.microsoft.com/office/drawing/2014/main" id="{02FAE9E6-8F24-4563-93BC-C0A14B8D47A4}"/>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6B81F-97CD-4934-852B-F0AECFD05DB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51676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FFAE35-BD0D-4D19-892D-36475DD52893}"/>
              </a:ext>
              <a:ext uri="{C183D7F6-B498-43B3-948B-1728B52AA6E4}">
                <adec:decorative xmlns:adec="http://schemas.microsoft.com/office/drawing/2017/decorative" val="1"/>
              </a:ext>
            </a:extLst>
          </p:cNvPr>
          <p:cNvSpPr/>
          <p:nvPr userDrawn="1"/>
        </p:nvSpPr>
        <p:spPr>
          <a:xfrm>
            <a:off x="4063656" y="0"/>
            <a:ext cx="8128343"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2" name="Picture Placeholder 18">
            <a:extLst>
              <a:ext uri="{FF2B5EF4-FFF2-40B4-BE49-F238E27FC236}">
                <a16:creationId xmlns:a16="http://schemas.microsoft.com/office/drawing/2014/main" id="{FE2031E3-F975-4AFF-B76E-6BB46A2D3485}"/>
              </a:ext>
            </a:extLst>
          </p:cNvPr>
          <p:cNvSpPr>
            <a:spLocks noGrp="1"/>
          </p:cNvSpPr>
          <p:nvPr>
            <p:ph type="pic" sz="quarter" idx="14" hasCustomPrompt="1"/>
          </p:nvPr>
        </p:nvSpPr>
        <p:spPr>
          <a:xfrm>
            <a:off x="3090671" y="0"/>
            <a:ext cx="3000249" cy="3382963"/>
          </a:xfrm>
          <a:custGeom>
            <a:avLst/>
            <a:gdLst>
              <a:gd name="connsiteX0" fmla="*/ 0 w 2999232"/>
              <a:gd name="connsiteY0" fmla="*/ 0 h 3382963"/>
              <a:gd name="connsiteX1" fmla="*/ 2999232 w 2999232"/>
              <a:gd name="connsiteY1" fmla="*/ 0 h 3382963"/>
              <a:gd name="connsiteX2" fmla="*/ 2999232 w 2999232"/>
              <a:gd name="connsiteY2" fmla="*/ 3382963 h 3382963"/>
              <a:gd name="connsiteX3" fmla="*/ 0 w 2999232"/>
              <a:gd name="connsiteY3" fmla="*/ 3382963 h 3382963"/>
              <a:gd name="connsiteX4" fmla="*/ 0 w 2999232"/>
              <a:gd name="connsiteY4" fmla="*/ 0 h 3382963"/>
              <a:gd name="connsiteX0" fmla="*/ 0 w 2999232"/>
              <a:gd name="connsiteY0" fmla="*/ 0 h 3382963"/>
              <a:gd name="connsiteX1" fmla="*/ 968249 w 2999232"/>
              <a:gd name="connsiteY1" fmla="*/ 0 h 3382963"/>
              <a:gd name="connsiteX2" fmla="*/ 2999232 w 2999232"/>
              <a:gd name="connsiteY2" fmla="*/ 0 h 3382963"/>
              <a:gd name="connsiteX3" fmla="*/ 2999232 w 2999232"/>
              <a:gd name="connsiteY3" fmla="*/ 3382963 h 3382963"/>
              <a:gd name="connsiteX4" fmla="*/ 0 w 2999232"/>
              <a:gd name="connsiteY4" fmla="*/ 3382963 h 3382963"/>
              <a:gd name="connsiteX5" fmla="*/ 0 w 2999232"/>
              <a:gd name="connsiteY5" fmla="*/ 0 h 3382963"/>
              <a:gd name="connsiteX0" fmla="*/ 0 w 3000249"/>
              <a:gd name="connsiteY0" fmla="*/ 0 h 3382963"/>
              <a:gd name="connsiteX1" fmla="*/ 968249 w 3000249"/>
              <a:gd name="connsiteY1" fmla="*/ 0 h 3382963"/>
              <a:gd name="connsiteX2" fmla="*/ 2999232 w 3000249"/>
              <a:gd name="connsiteY2" fmla="*/ 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5199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249" h="3382963">
                <a:moveTo>
                  <a:pt x="0" y="0"/>
                </a:moveTo>
                <a:lnTo>
                  <a:pt x="968249" y="0"/>
                </a:lnTo>
                <a:lnTo>
                  <a:pt x="967232" y="284480"/>
                </a:lnTo>
                <a:lnTo>
                  <a:pt x="3000249" y="284480"/>
                </a:lnTo>
                <a:lnTo>
                  <a:pt x="2999232" y="3382963"/>
                </a:lnTo>
                <a:lnTo>
                  <a:pt x="0" y="3382963"/>
                </a:lnTo>
                <a:lnTo>
                  <a:pt x="0" y="0"/>
                </a:lnTo>
                <a:close/>
              </a:path>
            </a:pathLst>
          </a:custGeom>
        </p:spPr>
        <p:txBody>
          <a:bodyPr/>
          <a:lstStyle>
            <a:lvl1pPr algn="ctr">
              <a:defRPr/>
            </a:lvl1pPr>
          </a:lstStyle>
          <a:p>
            <a:r>
              <a:rPr lang="en-US" dirty="0"/>
              <a:t>Click to add photo</a:t>
            </a:r>
          </a:p>
        </p:txBody>
      </p:sp>
      <p:sp>
        <p:nvSpPr>
          <p:cNvPr id="12" name="Title 1">
            <a:extLst>
              <a:ext uri="{FF2B5EF4-FFF2-40B4-BE49-F238E27FC236}">
                <a16:creationId xmlns:a16="http://schemas.microsoft.com/office/drawing/2014/main" id="{F7610101-4EEB-48DF-A41F-DA38D737FAE7}"/>
              </a:ext>
            </a:extLst>
          </p:cNvPr>
          <p:cNvSpPr>
            <a:spLocks noGrp="1"/>
          </p:cNvSpPr>
          <p:nvPr>
            <p:ph type="title"/>
          </p:nvPr>
        </p:nvSpPr>
        <p:spPr>
          <a:xfrm>
            <a:off x="4063656" y="279792"/>
            <a:ext cx="7777824" cy="986304"/>
          </a:xfrm>
          <a:solidFill>
            <a:schemeClr val="bg2">
              <a:lumMod val="75000"/>
            </a:schemeClr>
          </a:solidFill>
        </p:spPr>
        <p:txBody>
          <a:bodyPr/>
          <a:lstStyle>
            <a:lvl1pPr marL="274320">
              <a:defRPr/>
            </a:lvl1pPr>
          </a:lstStyle>
          <a:p>
            <a:r>
              <a:rPr lang="en-US"/>
              <a:t>Click to edit Master title style</a:t>
            </a:r>
            <a:endParaRPr lang="en-US" dirty="0"/>
          </a:p>
        </p:txBody>
      </p:sp>
      <p:sp>
        <p:nvSpPr>
          <p:cNvPr id="21" name="Picture Placeholder 18">
            <a:extLst>
              <a:ext uri="{FF2B5EF4-FFF2-40B4-BE49-F238E27FC236}">
                <a16:creationId xmlns:a16="http://schemas.microsoft.com/office/drawing/2014/main" id="{564E749E-B27D-45B4-8E7A-53D8460AACCB}"/>
              </a:ext>
            </a:extLst>
          </p:cNvPr>
          <p:cNvSpPr>
            <a:spLocks noGrp="1"/>
          </p:cNvSpPr>
          <p:nvPr>
            <p:ph type="pic" sz="quarter" idx="13" hasCustomPrompt="1"/>
          </p:nvPr>
        </p:nvSpPr>
        <p:spPr>
          <a:xfrm>
            <a:off x="0" y="0"/>
            <a:ext cx="2997708" cy="3382963"/>
          </a:xfrm>
        </p:spPr>
        <p:txBody>
          <a:bodyPr/>
          <a:lstStyle>
            <a:lvl1pPr algn="ctr">
              <a:defRPr/>
            </a:lvl1pPr>
          </a:lstStyle>
          <a:p>
            <a:r>
              <a:rPr lang="en-US" dirty="0"/>
              <a:t>Click to add photo</a:t>
            </a:r>
          </a:p>
        </p:txBody>
      </p:sp>
      <p:sp>
        <p:nvSpPr>
          <p:cNvPr id="25" name="Picture Placeholder 23">
            <a:extLst>
              <a:ext uri="{FF2B5EF4-FFF2-40B4-BE49-F238E27FC236}">
                <a16:creationId xmlns:a16="http://schemas.microsoft.com/office/drawing/2014/main" id="{C8DE9984-911D-42E6-9467-9F53414894FF}"/>
              </a:ext>
            </a:extLst>
          </p:cNvPr>
          <p:cNvSpPr>
            <a:spLocks noGrp="1"/>
          </p:cNvSpPr>
          <p:nvPr>
            <p:ph type="pic" sz="quarter" idx="15" hasCustomPrompt="1"/>
          </p:nvPr>
        </p:nvSpPr>
        <p:spPr>
          <a:xfrm>
            <a:off x="0" y="3475038"/>
            <a:ext cx="6096000" cy="3382962"/>
          </a:xfrm>
        </p:spPr>
        <p:txBody>
          <a:bodyPr/>
          <a:lstStyle>
            <a:lvl1pPr algn="ctr">
              <a:defRPr/>
            </a:lvl1pPr>
          </a:lstStyle>
          <a:p>
            <a:r>
              <a:rPr lang="en-US" dirty="0"/>
              <a:t>Click to add photo</a:t>
            </a:r>
          </a:p>
        </p:txBody>
      </p:sp>
      <p:sp>
        <p:nvSpPr>
          <p:cNvPr id="14" name="Content Placeholder 2">
            <a:extLst>
              <a:ext uri="{FF2B5EF4-FFF2-40B4-BE49-F238E27FC236}">
                <a16:creationId xmlns:a16="http://schemas.microsoft.com/office/drawing/2014/main" id="{1F2F1F63-2333-48C5-BEEE-7FFCA14364F5}"/>
              </a:ext>
            </a:extLst>
          </p:cNvPr>
          <p:cNvSpPr>
            <a:spLocks noGrp="1"/>
          </p:cNvSpPr>
          <p:nvPr>
            <p:ph idx="1"/>
          </p:nvPr>
        </p:nvSpPr>
        <p:spPr>
          <a:xfrm>
            <a:off x="6735147" y="1639615"/>
            <a:ext cx="4817441" cy="4537348"/>
          </a:xfrm>
        </p:spPr>
        <p:txBody>
          <a:bodyPr/>
          <a:lstStyle>
            <a:lvl1pPr marL="285750" indent="-285750">
              <a:buFont typeface="Arial" panose="020B0604020202020204" pitchFamily="34" charset="0"/>
              <a:buChar char="•"/>
              <a:defRPr/>
            </a:lvl1pPr>
          </a:lstStyle>
          <a:p>
            <a:pPr lvl="0"/>
            <a:r>
              <a:rPr lang="en-US"/>
              <a:t>Click to edit Master text styles</a:t>
            </a:r>
          </a:p>
        </p:txBody>
      </p:sp>
      <p:sp>
        <p:nvSpPr>
          <p:cNvPr id="15" name="Footer Placeholder 7">
            <a:extLst>
              <a:ext uri="{FF2B5EF4-FFF2-40B4-BE49-F238E27FC236}">
                <a16:creationId xmlns:a16="http://schemas.microsoft.com/office/drawing/2014/main" id="{AF26E33C-9416-4C43-8695-B043D6960AA7}"/>
              </a:ext>
            </a:extLst>
          </p:cNvPr>
          <p:cNvSpPr>
            <a:spLocks noGrp="1"/>
          </p:cNvSpPr>
          <p:nvPr>
            <p:ph type="ftr" sz="quarter" idx="11"/>
          </p:nvPr>
        </p:nvSpPr>
        <p:spPr>
          <a:xfrm>
            <a:off x="639413" y="6356350"/>
            <a:ext cx="6291108" cy="365125"/>
          </a:xfrm>
        </p:spPr>
        <p:txBody>
          <a:bodyPr/>
          <a:lstStyle>
            <a:lvl1pPr>
              <a:defRPr>
                <a:solidFill>
                  <a:schemeClr val="bg1"/>
                </a:solidFill>
              </a:defRPr>
            </a:lvl1pPr>
          </a:lstStyle>
          <a:p>
            <a:pPr>
              <a:defRPr/>
            </a:pPr>
            <a:r>
              <a:rPr lang="en-US" dirty="0">
                <a:effectLst>
                  <a:outerShdw blurRad="50800" dist="38100" dir="2700000" algn="tl" rotWithShape="0">
                    <a:prstClr val="black">
                      <a:alpha val="43000"/>
                    </a:prstClr>
                  </a:outerShdw>
                </a:effectLst>
              </a:rPr>
              <a:t>Presentation title</a:t>
            </a:r>
          </a:p>
        </p:txBody>
      </p:sp>
      <p:sp>
        <p:nvSpPr>
          <p:cNvPr id="16" name="Date Placeholder 3">
            <a:extLst>
              <a:ext uri="{FF2B5EF4-FFF2-40B4-BE49-F238E27FC236}">
                <a16:creationId xmlns:a16="http://schemas.microsoft.com/office/drawing/2014/main" id="{EDD9F57F-0928-48ED-8CF9-CC5AC1BD268E}"/>
              </a:ext>
            </a:extLst>
          </p:cNvPr>
          <p:cNvSpPr>
            <a:spLocks noGrp="1"/>
          </p:cNvSpPr>
          <p:nvPr>
            <p:ph type="dt" sz="half" idx="10"/>
          </p:nvPr>
        </p:nvSpPr>
        <p:spPr>
          <a:xfrm>
            <a:off x="7295738" y="6356350"/>
            <a:ext cx="3033829" cy="365125"/>
          </a:xfrm>
        </p:spPr>
        <p:txBody>
          <a:bodyPr/>
          <a:lstStyle>
            <a:lvl1pPr>
              <a:defRPr/>
            </a:lvl1pPr>
          </a:lstStyle>
          <a:p>
            <a:pPr>
              <a:defRPr/>
            </a:pPr>
            <a:r>
              <a:rPr lang="en-US" dirty="0">
                <a:solidFill>
                  <a:srgbClr val="232323">
                    <a:lumMod val="90000"/>
                    <a:lumOff val="10000"/>
                  </a:srgbClr>
                </a:solidFill>
              </a:rPr>
              <a:t>20XX</a:t>
            </a:r>
          </a:p>
        </p:txBody>
      </p:sp>
      <p:sp>
        <p:nvSpPr>
          <p:cNvPr id="17" name="Slide Number Placeholder 9">
            <a:extLst>
              <a:ext uri="{FF2B5EF4-FFF2-40B4-BE49-F238E27FC236}">
                <a16:creationId xmlns:a16="http://schemas.microsoft.com/office/drawing/2014/main" id="{B7E4E7CA-F2D2-4B67-92FE-3DCE5AB21585}"/>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284840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5FAC41-B90D-4384-8484-175667AF8214}"/>
              </a:ext>
              <a:ext uri="{C183D7F6-B498-43B3-948B-1728B52AA6E4}">
                <adec:decorative xmlns:adec="http://schemas.microsoft.com/office/drawing/2017/decorative" val="1"/>
              </a:ext>
            </a:extLst>
          </p:cNvPr>
          <p:cNvSpPr/>
          <p:nvPr userDrawn="1"/>
        </p:nvSpPr>
        <p:spPr>
          <a:xfrm>
            <a:off x="0" y="914400"/>
            <a:ext cx="12192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BF220C6F-8D05-41B5-9727-E041D5B9C26B}"/>
              </a:ext>
              <a:ext uri="{C183D7F6-B498-43B3-948B-1728B52AA6E4}">
                <adec:decorative xmlns:adec="http://schemas.microsoft.com/office/drawing/2017/decorative" val="1"/>
              </a:ext>
            </a:extLst>
          </p:cNvPr>
          <p:cNvSpPr/>
          <p:nvPr userDrawn="1"/>
        </p:nvSpPr>
        <p:spPr>
          <a:xfrm>
            <a:off x="5951621" y="1568357"/>
            <a:ext cx="6240379" cy="372128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B9A692DB-BC6A-43D5-BAE7-1E8AE149012E}"/>
              </a:ext>
            </a:extLst>
          </p:cNvPr>
          <p:cNvSpPr>
            <a:spLocks noGrp="1"/>
          </p:cNvSpPr>
          <p:nvPr>
            <p:ph type="title"/>
          </p:nvPr>
        </p:nvSpPr>
        <p:spPr>
          <a:xfrm>
            <a:off x="6481808" y="1758950"/>
            <a:ext cx="5137112" cy="673405"/>
          </a:xfrm>
        </p:spPr>
        <p:txBody>
          <a:bodyPr>
            <a:normAutofit/>
          </a:bodyPr>
          <a:lstStyle/>
          <a:p>
            <a:pPr>
              <a:lnSpc>
                <a:spcPct val="120000"/>
              </a:lnSpc>
            </a:pPr>
            <a:r>
              <a:rPr lang="en-US"/>
              <a:t>Click to edit Master title style</a:t>
            </a:r>
            <a:endParaRPr lang="en-US" dirty="0"/>
          </a:p>
        </p:txBody>
      </p:sp>
      <p:sp>
        <p:nvSpPr>
          <p:cNvPr id="20" name="Picture Placeholder 17">
            <a:extLst>
              <a:ext uri="{FF2B5EF4-FFF2-40B4-BE49-F238E27FC236}">
                <a16:creationId xmlns:a16="http://schemas.microsoft.com/office/drawing/2014/main" id="{9B631067-0981-46B9-BB6F-484741846C08}"/>
              </a:ext>
            </a:extLst>
          </p:cNvPr>
          <p:cNvSpPr>
            <a:spLocks noGrp="1"/>
          </p:cNvSpPr>
          <p:nvPr>
            <p:ph type="pic" sz="quarter" idx="13" hasCustomPrompt="1"/>
          </p:nvPr>
        </p:nvSpPr>
        <p:spPr>
          <a:xfrm>
            <a:off x="639763" y="642938"/>
            <a:ext cx="4814887" cy="2667000"/>
          </a:xfrm>
        </p:spPr>
        <p:txBody>
          <a:bodyPr/>
          <a:lstStyle>
            <a:lvl1pPr algn="ctr">
              <a:defRPr/>
            </a:lvl1pPr>
          </a:lstStyle>
          <a:p>
            <a:r>
              <a:rPr lang="en-US" dirty="0"/>
              <a:t>Click to add photo</a:t>
            </a:r>
          </a:p>
        </p:txBody>
      </p:sp>
      <p:sp>
        <p:nvSpPr>
          <p:cNvPr id="21" name="Picture Placeholder 17">
            <a:extLst>
              <a:ext uri="{FF2B5EF4-FFF2-40B4-BE49-F238E27FC236}">
                <a16:creationId xmlns:a16="http://schemas.microsoft.com/office/drawing/2014/main" id="{7984968B-9811-4180-8D8E-0619C9D3BFB4}"/>
              </a:ext>
            </a:extLst>
          </p:cNvPr>
          <p:cNvSpPr>
            <a:spLocks noGrp="1"/>
          </p:cNvSpPr>
          <p:nvPr>
            <p:ph type="pic" sz="quarter" idx="14" hasCustomPrompt="1"/>
          </p:nvPr>
        </p:nvSpPr>
        <p:spPr>
          <a:xfrm>
            <a:off x="639412" y="3631470"/>
            <a:ext cx="4814887" cy="2562738"/>
          </a:xfrm>
        </p:spPr>
        <p:txBody>
          <a:bodyPr/>
          <a:lstStyle>
            <a:lvl1pPr algn="ctr">
              <a:defRPr/>
            </a:lvl1pPr>
          </a:lstStyle>
          <a:p>
            <a:r>
              <a:rPr lang="en-US" dirty="0"/>
              <a:t>Click to add photo</a:t>
            </a:r>
          </a:p>
        </p:txBody>
      </p:sp>
      <p:sp>
        <p:nvSpPr>
          <p:cNvPr id="23" name="Text Placeholder 22">
            <a:extLst>
              <a:ext uri="{FF2B5EF4-FFF2-40B4-BE49-F238E27FC236}">
                <a16:creationId xmlns:a16="http://schemas.microsoft.com/office/drawing/2014/main" id="{B503D483-6082-4C3B-A4C5-0ACE6698343B}"/>
              </a:ext>
            </a:extLst>
          </p:cNvPr>
          <p:cNvSpPr>
            <a:spLocks noGrp="1"/>
          </p:cNvSpPr>
          <p:nvPr>
            <p:ph type="body" sz="quarter" idx="15" hasCustomPrompt="1"/>
          </p:nvPr>
        </p:nvSpPr>
        <p:spPr>
          <a:xfrm>
            <a:off x="6482241" y="2365374"/>
            <a:ext cx="5136671" cy="2635251"/>
          </a:xfrm>
        </p:spPr>
        <p:txBody>
          <a:bodyPr/>
          <a:lstStyle>
            <a:lvl1pPr>
              <a:defRPr/>
            </a:lvl1pPr>
          </a:lstStyle>
          <a:p>
            <a:pPr lvl="0"/>
            <a:r>
              <a:rPr lang="en-US" dirty="0"/>
              <a:t>Click to add text</a:t>
            </a:r>
          </a:p>
        </p:txBody>
      </p:sp>
      <p:sp>
        <p:nvSpPr>
          <p:cNvPr id="14" name="Footer Placeholder 5">
            <a:extLst>
              <a:ext uri="{FF2B5EF4-FFF2-40B4-BE49-F238E27FC236}">
                <a16:creationId xmlns:a16="http://schemas.microsoft.com/office/drawing/2014/main" id="{CB94B83C-8B92-4303-A841-0D5ED386F97F}"/>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5" name="Date Placeholder 3">
            <a:extLst>
              <a:ext uri="{FF2B5EF4-FFF2-40B4-BE49-F238E27FC236}">
                <a16:creationId xmlns:a16="http://schemas.microsoft.com/office/drawing/2014/main" id="{FB204443-B45C-4C1E-8601-4AD0359ABD2E}"/>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6" name="Slide Number Placeholder 8">
            <a:extLst>
              <a:ext uri="{FF2B5EF4-FFF2-40B4-BE49-F238E27FC236}">
                <a16:creationId xmlns:a16="http://schemas.microsoft.com/office/drawing/2014/main" id="{125F2A8A-5D48-4A14-B0A6-52E55D3E5657}"/>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340795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620C2886-3E99-43F7-A045-F15053959CE7}"/>
              </a:ext>
            </a:extLst>
          </p:cNvPr>
          <p:cNvSpPr>
            <a:spLocks noGrp="1"/>
          </p:cNvSpPr>
          <p:nvPr>
            <p:ph type="pic" sz="quarter" idx="13"/>
          </p:nvPr>
        </p:nvSpPr>
        <p:spPr>
          <a:xfrm>
            <a:off x="6094413" y="0"/>
            <a:ext cx="6094412" cy="6854825"/>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63D67587-8C0C-40DB-88B2-2CAC45DBF8DC}"/>
              </a:ext>
              <a:ext uri="{C183D7F6-B498-43B3-948B-1728B52AA6E4}">
                <adec:decorative xmlns:adec="http://schemas.microsoft.com/office/drawing/2017/decorative" val="1"/>
              </a:ext>
            </a:extLst>
          </p:cNvPr>
          <p:cNvSpPr/>
          <p:nvPr userDrawn="1"/>
        </p:nvSpPr>
        <p:spPr>
          <a:xfrm>
            <a:off x="0" y="914400"/>
            <a:ext cx="6094477"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Title 1">
            <a:extLst>
              <a:ext uri="{FF2B5EF4-FFF2-40B4-BE49-F238E27FC236}">
                <a16:creationId xmlns:a16="http://schemas.microsoft.com/office/drawing/2014/main" id="{E11B7BFF-DF61-4F7F-BC0C-A774104FF416}"/>
              </a:ext>
            </a:extLst>
          </p:cNvPr>
          <p:cNvSpPr>
            <a:spLocks noGrp="1"/>
          </p:cNvSpPr>
          <p:nvPr>
            <p:ph type="ctrTitle" hasCustomPrompt="1"/>
          </p:nvPr>
        </p:nvSpPr>
        <p:spPr>
          <a:xfrm>
            <a:off x="761774" y="2814975"/>
            <a:ext cx="6769706" cy="1910972"/>
          </a:xfrm>
          <a:solidFill>
            <a:schemeClr val="tx2"/>
          </a:solidFill>
        </p:spPr>
        <p:txBody>
          <a:bodyPr anchor="b">
            <a:noAutofit/>
          </a:bodyPr>
          <a:lstStyle>
            <a:lvl1pPr marL="182880">
              <a:defRPr sz="5400">
                <a:solidFill>
                  <a:schemeClr val="bg1"/>
                </a:solidFill>
              </a:defRPr>
            </a:lvl1pPr>
          </a:lstStyle>
          <a:p>
            <a:r>
              <a:rPr lang="en-US" dirty="0">
                <a:solidFill>
                  <a:schemeClr val="bg1"/>
                </a:solidFill>
              </a:rPr>
              <a:t>Click to add title</a:t>
            </a:r>
          </a:p>
        </p:txBody>
      </p:sp>
      <p:sp>
        <p:nvSpPr>
          <p:cNvPr id="3" name="Text Placeholder 2">
            <a:extLst>
              <a:ext uri="{FF2B5EF4-FFF2-40B4-BE49-F238E27FC236}">
                <a16:creationId xmlns:a16="http://schemas.microsoft.com/office/drawing/2014/main" id="{43D0F1B1-D8F9-42A3-B0C7-AADC53D8F392}"/>
              </a:ext>
            </a:extLst>
          </p:cNvPr>
          <p:cNvSpPr>
            <a:spLocks noGrp="1"/>
          </p:cNvSpPr>
          <p:nvPr>
            <p:ph type="body" sz="quarter" idx="14" hasCustomPrompt="1"/>
          </p:nvPr>
        </p:nvSpPr>
        <p:spPr>
          <a:xfrm>
            <a:off x="762000" y="4657726"/>
            <a:ext cx="6769100" cy="731838"/>
          </a:xfrm>
          <a:solidFill>
            <a:schemeClr val="tx2"/>
          </a:solidFill>
        </p:spPr>
        <p:txBody>
          <a:bodyPr>
            <a:noAutofit/>
          </a:bodyPr>
          <a:lstStyle>
            <a:lvl1pPr marL="228600">
              <a:defRPr sz="1500" cap="all" spc="6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ADD SUBTITLE</a:t>
            </a:r>
          </a:p>
        </p:txBody>
      </p:sp>
    </p:spTree>
    <p:extLst>
      <p:ext uri="{BB962C8B-B14F-4D97-AF65-F5344CB8AC3E}">
        <p14:creationId xmlns:p14="http://schemas.microsoft.com/office/powerpoint/2010/main" val="246285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7196B1-3970-4386-8D54-A2067BA8417F}"/>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7" name="Footer Placeholder 14">
            <a:extLst>
              <a:ext uri="{FF2B5EF4-FFF2-40B4-BE49-F238E27FC236}">
                <a16:creationId xmlns:a16="http://schemas.microsoft.com/office/drawing/2014/main" id="{9535C1B1-EA9A-48AD-AB3B-00E7FEE05F01}"/>
              </a:ext>
            </a:extLst>
          </p:cNvPr>
          <p:cNvSpPr>
            <a:spLocks noGrp="1"/>
          </p:cNvSpPr>
          <p:nvPr>
            <p:ph type="ftr" sz="quarter" idx="11"/>
          </p:nvPr>
        </p:nvSpPr>
        <p:spPr>
          <a:xfrm>
            <a:off x="639413" y="6356350"/>
            <a:ext cx="6291108" cy="365125"/>
          </a:xfrm>
        </p:spPr>
        <p:txBody>
          <a:bodyPr/>
          <a:lstStyle>
            <a:lvl1pPr>
              <a:defRPr>
                <a:solidFill>
                  <a:schemeClr val="tx1"/>
                </a:solidFill>
              </a:defRPr>
            </a:lvl1pPr>
          </a:lstStyle>
          <a:p>
            <a:r>
              <a:rPr lang="en-US" dirty="0"/>
              <a:t>Presentation title</a:t>
            </a:r>
          </a:p>
        </p:txBody>
      </p:sp>
      <p:sp>
        <p:nvSpPr>
          <p:cNvPr id="18" name="Date Placeholder 12">
            <a:extLst>
              <a:ext uri="{FF2B5EF4-FFF2-40B4-BE49-F238E27FC236}">
                <a16:creationId xmlns:a16="http://schemas.microsoft.com/office/drawing/2014/main" id="{E334D19F-C91E-4007-9C85-89B0645F270D}"/>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9" name="Slide Number Placeholder 15">
            <a:extLst>
              <a:ext uri="{FF2B5EF4-FFF2-40B4-BE49-F238E27FC236}">
                <a16:creationId xmlns:a16="http://schemas.microsoft.com/office/drawing/2014/main" id="{00B1B695-CA8C-4B38-8D25-4E56BD079E7E}"/>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219E4B01-1489-40C5-B290-E42D974C10E7}"/>
              </a:ext>
            </a:extLst>
          </p:cNvPr>
          <p:cNvSpPr>
            <a:spLocks noGrp="1"/>
          </p:cNvSpPr>
          <p:nvPr>
            <p:ph sz="quarter" idx="13" hasCustomPrompt="1"/>
          </p:nvPr>
        </p:nvSpPr>
        <p:spPr>
          <a:xfrm>
            <a:off x="937987" y="1735958"/>
            <a:ext cx="10318036" cy="4276220"/>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263797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29640D-9D66-4252-AF26-226B9EF38E93}"/>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2F585F-809A-43CB-A46F-35690087203B}"/>
              </a:ext>
            </a:extLst>
          </p:cNvPr>
          <p:cNvSpPr>
            <a:spLocks noGrp="1"/>
          </p:cNvSpPr>
          <p:nvPr>
            <p:ph sz="quarter" idx="13" hasCustomPrompt="1"/>
          </p:nvPr>
        </p:nvSpPr>
        <p:spPr>
          <a:xfrm>
            <a:off x="1285875" y="2066925"/>
            <a:ext cx="9610725" cy="3630613"/>
          </a:xfrm>
        </p:spPr>
        <p:txBody>
          <a:bodyPr/>
          <a:lstStyle>
            <a:lvl1pPr>
              <a:defRPr/>
            </a:lvl1pPr>
          </a:lstStyle>
          <a:p>
            <a:pPr lvl="0"/>
            <a:r>
              <a:rPr lang="en-US" dirty="0"/>
              <a:t>Click to add content</a:t>
            </a:r>
          </a:p>
        </p:txBody>
      </p:sp>
      <p:sp>
        <p:nvSpPr>
          <p:cNvPr id="10" name="Footer Placeholder 14">
            <a:extLst>
              <a:ext uri="{FF2B5EF4-FFF2-40B4-BE49-F238E27FC236}">
                <a16:creationId xmlns:a16="http://schemas.microsoft.com/office/drawing/2014/main" id="{1F196FCF-777C-4746-AFAA-ECE173A0BDC6}"/>
              </a:ext>
            </a:extLst>
          </p:cNvPr>
          <p:cNvSpPr>
            <a:spLocks noGrp="1"/>
          </p:cNvSpPr>
          <p:nvPr>
            <p:ph type="ftr" sz="quarter" idx="11"/>
          </p:nvPr>
        </p:nvSpPr>
        <p:spPr>
          <a:xfrm>
            <a:off x="639413" y="6356350"/>
            <a:ext cx="6291108" cy="365125"/>
          </a:xfrm>
        </p:spPr>
        <p:txBody>
          <a:bodyPr/>
          <a:lstStyle>
            <a:lvl1pPr>
              <a:defRPr>
                <a:solidFill>
                  <a:schemeClr val="tx1"/>
                </a:solidFill>
              </a:defRPr>
            </a:lvl1pPr>
          </a:lstStyle>
          <a:p>
            <a:r>
              <a:rPr lang="en-US" dirty="0"/>
              <a:t>Presentation title</a:t>
            </a:r>
          </a:p>
        </p:txBody>
      </p:sp>
      <p:sp>
        <p:nvSpPr>
          <p:cNvPr id="11" name="Date Placeholder 12">
            <a:extLst>
              <a:ext uri="{FF2B5EF4-FFF2-40B4-BE49-F238E27FC236}">
                <a16:creationId xmlns:a16="http://schemas.microsoft.com/office/drawing/2014/main" id="{71EA376C-2DC1-4B5D-9628-4A223AA389BA}"/>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2" name="Slide Number Placeholder 15">
            <a:extLst>
              <a:ext uri="{FF2B5EF4-FFF2-40B4-BE49-F238E27FC236}">
                <a16:creationId xmlns:a16="http://schemas.microsoft.com/office/drawing/2014/main" id="{CCEC0CD5-B86D-4E13-B3A9-9D3B0CB1B565}"/>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4267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E07EFA-7299-44A6-85FB-04EC9B553E51}"/>
              </a:ext>
              <a:ext uri="{C183D7F6-B498-43B3-948B-1728B52AA6E4}">
                <adec:decorative xmlns:adec="http://schemas.microsoft.com/office/drawing/2017/decorative" val="1"/>
              </a:ext>
            </a:extLst>
          </p:cNvPr>
          <p:cNvSpPr/>
          <p:nvPr userDrawn="1"/>
        </p:nvSpPr>
        <p:spPr>
          <a:xfrm>
            <a:off x="0" y="914400"/>
            <a:ext cx="12192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8" name="Rectangle 7">
            <a:extLst>
              <a:ext uri="{FF2B5EF4-FFF2-40B4-BE49-F238E27FC236}">
                <a16:creationId xmlns:a16="http://schemas.microsoft.com/office/drawing/2014/main" id="{F43A4CB2-29F8-49C3-8735-106975893B76}"/>
              </a:ext>
              <a:ext uri="{C183D7F6-B498-43B3-948B-1728B52AA6E4}">
                <adec:decorative xmlns:adec="http://schemas.microsoft.com/office/drawing/2017/decorative" val="1"/>
              </a:ext>
            </a:extLst>
          </p:cNvPr>
          <p:cNvSpPr/>
          <p:nvPr userDrawn="1"/>
        </p:nvSpPr>
        <p:spPr>
          <a:xfrm>
            <a:off x="5951621" y="1803214"/>
            <a:ext cx="6240379" cy="32528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Title 1">
            <a:extLst>
              <a:ext uri="{FF2B5EF4-FFF2-40B4-BE49-F238E27FC236}">
                <a16:creationId xmlns:a16="http://schemas.microsoft.com/office/drawing/2014/main" id="{02574195-3DF9-438B-B8AC-0F2029352481}"/>
              </a:ext>
            </a:extLst>
          </p:cNvPr>
          <p:cNvSpPr>
            <a:spLocks noGrp="1"/>
          </p:cNvSpPr>
          <p:nvPr>
            <p:ph type="title"/>
          </p:nvPr>
        </p:nvSpPr>
        <p:spPr>
          <a:xfrm>
            <a:off x="6491332" y="2025650"/>
            <a:ext cx="5058209" cy="2355732"/>
          </a:xfrm>
        </p:spPr>
        <p:txBody>
          <a:bodyPr>
            <a:normAutofit/>
          </a:bodyPr>
          <a:lstStyle>
            <a:lvl1pPr>
              <a:defRPr sz="4400"/>
            </a:lvl1pPr>
          </a:lstStyle>
          <a:p>
            <a:pPr>
              <a:lnSpc>
                <a:spcPct val="120000"/>
              </a:lnSpc>
            </a:pPr>
            <a:r>
              <a:rPr lang="en-US"/>
              <a:t>Click to edit Master title style</a:t>
            </a:r>
            <a:endParaRPr lang="en-US" dirty="0"/>
          </a:p>
        </p:txBody>
      </p:sp>
      <p:sp>
        <p:nvSpPr>
          <p:cNvPr id="16" name="Picture Placeholder 14">
            <a:extLst>
              <a:ext uri="{FF2B5EF4-FFF2-40B4-BE49-F238E27FC236}">
                <a16:creationId xmlns:a16="http://schemas.microsoft.com/office/drawing/2014/main" id="{57FAF158-BFC1-43C2-A23B-B93DEFAE3AB0}"/>
              </a:ext>
            </a:extLst>
          </p:cNvPr>
          <p:cNvSpPr>
            <a:spLocks noGrp="1"/>
          </p:cNvSpPr>
          <p:nvPr>
            <p:ph type="pic" sz="quarter" idx="13" hasCustomPrompt="1"/>
          </p:nvPr>
        </p:nvSpPr>
        <p:spPr>
          <a:xfrm>
            <a:off x="542925" y="0"/>
            <a:ext cx="5408613" cy="6858000"/>
          </a:xfrm>
        </p:spPr>
        <p:txBody>
          <a:bodyPr/>
          <a:lstStyle>
            <a:lvl1pPr algn="ctr">
              <a:defRPr/>
            </a:lvl1pPr>
          </a:lstStyle>
          <a:p>
            <a:r>
              <a:rPr lang="en-US" dirty="0"/>
              <a:t>Click to add photo</a:t>
            </a:r>
          </a:p>
        </p:txBody>
      </p:sp>
      <p:sp>
        <p:nvSpPr>
          <p:cNvPr id="10" name="Content Placeholder 2">
            <a:extLst>
              <a:ext uri="{FF2B5EF4-FFF2-40B4-BE49-F238E27FC236}">
                <a16:creationId xmlns:a16="http://schemas.microsoft.com/office/drawing/2014/main" id="{DB1025F5-5E2A-47DC-9E1F-F31EE762904F}"/>
              </a:ext>
            </a:extLst>
          </p:cNvPr>
          <p:cNvSpPr>
            <a:spLocks noGrp="1"/>
          </p:cNvSpPr>
          <p:nvPr>
            <p:ph idx="1"/>
          </p:nvPr>
        </p:nvSpPr>
        <p:spPr>
          <a:xfrm>
            <a:off x="6492857" y="4381382"/>
            <a:ext cx="5058209" cy="395405"/>
          </a:xfrm>
        </p:spPr>
        <p:txBody>
          <a:bodyPr anchor="t"/>
          <a:lstStyle>
            <a:lvl1pPr>
              <a:defRPr b="0" cap="all" spc="600" baseline="0"/>
            </a:lvl1pPr>
          </a:lstStyle>
          <a:p>
            <a:pPr lvl="0"/>
            <a:r>
              <a:rPr lang="en-US"/>
              <a:t>Click to edit Master text styles</a:t>
            </a:r>
          </a:p>
        </p:txBody>
      </p:sp>
      <p:sp>
        <p:nvSpPr>
          <p:cNvPr id="11" name="Footer Placeholder 14">
            <a:extLst>
              <a:ext uri="{FF2B5EF4-FFF2-40B4-BE49-F238E27FC236}">
                <a16:creationId xmlns:a16="http://schemas.microsoft.com/office/drawing/2014/main" id="{9F00502A-31A8-40B1-8042-91BBF64690FA}"/>
              </a:ext>
            </a:extLst>
          </p:cNvPr>
          <p:cNvSpPr>
            <a:spLocks noGrp="1"/>
          </p:cNvSpPr>
          <p:nvPr>
            <p:ph type="ftr" sz="quarter" idx="11"/>
          </p:nvPr>
        </p:nvSpPr>
        <p:spPr>
          <a:xfrm>
            <a:off x="639413" y="6356350"/>
            <a:ext cx="6291108"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2" name="Date Placeholder 13">
            <a:extLst>
              <a:ext uri="{FF2B5EF4-FFF2-40B4-BE49-F238E27FC236}">
                <a16:creationId xmlns:a16="http://schemas.microsoft.com/office/drawing/2014/main" id="{1F0D82E2-6CDC-41FA-9FBD-29B16961536C}"/>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85DE54ED-1D6A-4185-BC18-EB63BF4B709F}"/>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6919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FC1626-6E5A-4321-B003-2ECADA2CDE6D}"/>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3955D66E-614C-4554-AD07-DBF50786CB1C}"/>
              </a:ext>
              <a:ext uri="{C183D7F6-B498-43B3-948B-1728B52AA6E4}">
                <adec:decorative xmlns:adec="http://schemas.microsoft.com/office/drawing/2017/decorative" val="1"/>
              </a:ext>
            </a:extLst>
          </p:cNvPr>
          <p:cNvSpPr/>
          <p:nvPr userDrawn="1"/>
        </p:nvSpPr>
        <p:spPr>
          <a:xfrm>
            <a:off x="-1905" y="1633493"/>
            <a:ext cx="12192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6" name="Rectangle 15">
            <a:extLst>
              <a:ext uri="{FF2B5EF4-FFF2-40B4-BE49-F238E27FC236}">
                <a16:creationId xmlns:a16="http://schemas.microsoft.com/office/drawing/2014/main" id="{4FC25CFF-3341-490E-864B-9EE585E7DF4D}"/>
              </a:ext>
              <a:ext uri="{C183D7F6-B498-43B3-948B-1728B52AA6E4}">
                <adec:decorative xmlns:adec="http://schemas.microsoft.com/office/drawing/2017/decorative" val="1"/>
              </a:ext>
            </a:extLst>
          </p:cNvPr>
          <p:cNvSpPr/>
          <p:nvPr userDrawn="1"/>
        </p:nvSpPr>
        <p:spPr>
          <a:xfrm>
            <a:off x="-4370" y="1641780"/>
            <a:ext cx="12192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Footer Placeholder 14">
            <a:extLst>
              <a:ext uri="{FF2B5EF4-FFF2-40B4-BE49-F238E27FC236}">
                <a16:creationId xmlns:a16="http://schemas.microsoft.com/office/drawing/2014/main" id="{1A47F1BE-C6F0-4B08-A876-3ACB9A160B5C}"/>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13" name="Date Placeholder 12">
            <a:extLst>
              <a:ext uri="{FF2B5EF4-FFF2-40B4-BE49-F238E27FC236}">
                <a16:creationId xmlns:a16="http://schemas.microsoft.com/office/drawing/2014/main" id="{EB34F470-EFAB-4873-9AF2-800F83174880}"/>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4" name="Slide Number Placeholder 15">
            <a:extLst>
              <a:ext uri="{FF2B5EF4-FFF2-40B4-BE49-F238E27FC236}">
                <a16:creationId xmlns:a16="http://schemas.microsoft.com/office/drawing/2014/main" id="{FCAA1492-8926-496A-9DE4-45E13BA70E71}"/>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72F48288-2CF3-456E-8691-5772D99F82B1}"/>
              </a:ext>
            </a:extLst>
          </p:cNvPr>
          <p:cNvSpPr>
            <a:spLocks noGrp="1"/>
          </p:cNvSpPr>
          <p:nvPr>
            <p:ph sz="quarter" idx="13" hasCustomPrompt="1"/>
          </p:nvPr>
        </p:nvSpPr>
        <p:spPr>
          <a:xfrm>
            <a:off x="398236" y="1887311"/>
            <a:ext cx="11395528" cy="4343400"/>
          </a:xfrm>
        </p:spPr>
        <p:txBody>
          <a:bodyPr/>
          <a:lstStyle>
            <a:lvl1pPr>
              <a:defRPr/>
            </a:lvl1pPr>
          </a:lstStyle>
          <a:p>
            <a:pPr lvl="0"/>
            <a:r>
              <a:rPr lang="en-US" dirty="0"/>
              <a:t>Click to edit add content</a:t>
            </a:r>
          </a:p>
        </p:txBody>
      </p:sp>
    </p:spTree>
    <p:extLst>
      <p:ext uri="{BB962C8B-B14F-4D97-AF65-F5344CB8AC3E}">
        <p14:creationId xmlns:p14="http://schemas.microsoft.com/office/powerpoint/2010/main" val="398978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D1103D-8943-46F2-B18E-36FF38CAFAE0}"/>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902D366-4C48-4324-8771-8F9E7BECDD08}"/>
              </a:ext>
              <a:ext uri="{C183D7F6-B498-43B3-948B-1728B52AA6E4}">
                <adec:decorative xmlns:adec="http://schemas.microsoft.com/office/drawing/2017/decorative" val="1"/>
              </a:ext>
            </a:extLst>
          </p:cNvPr>
          <p:cNvSpPr/>
          <p:nvPr userDrawn="1"/>
        </p:nvSpPr>
        <p:spPr>
          <a:xfrm>
            <a:off x="-1905" y="1633493"/>
            <a:ext cx="12192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5" name="Rectangle 14">
            <a:extLst>
              <a:ext uri="{FF2B5EF4-FFF2-40B4-BE49-F238E27FC236}">
                <a16:creationId xmlns:a16="http://schemas.microsoft.com/office/drawing/2014/main" id="{B139FB3E-2A6A-4BE8-9D79-47B91471CC23}"/>
              </a:ext>
              <a:ext uri="{C183D7F6-B498-43B3-948B-1728B52AA6E4}">
                <adec:decorative xmlns:adec="http://schemas.microsoft.com/office/drawing/2017/decorative" val="1"/>
              </a:ext>
            </a:extLst>
          </p:cNvPr>
          <p:cNvSpPr/>
          <p:nvPr userDrawn="1"/>
        </p:nvSpPr>
        <p:spPr>
          <a:xfrm>
            <a:off x="-4370" y="1641780"/>
            <a:ext cx="12192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Footer Placeholder 14">
            <a:extLst>
              <a:ext uri="{FF2B5EF4-FFF2-40B4-BE49-F238E27FC236}">
                <a16:creationId xmlns:a16="http://schemas.microsoft.com/office/drawing/2014/main" id="{7E3BBCB1-5D3D-4802-A48D-5D6A7BA51550}"/>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12" name="Date Placeholder 12">
            <a:extLst>
              <a:ext uri="{FF2B5EF4-FFF2-40B4-BE49-F238E27FC236}">
                <a16:creationId xmlns:a16="http://schemas.microsoft.com/office/drawing/2014/main" id="{AE90937E-33CA-4432-A147-746EBB9E7C4A}"/>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CECD9BDC-A2A2-40A0-8DAD-4C56EBE1BDFA}"/>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4C4E3704-0282-421F-BA62-C1A7E0B072EA}"/>
              </a:ext>
            </a:extLst>
          </p:cNvPr>
          <p:cNvSpPr>
            <a:spLocks noGrp="1"/>
          </p:cNvSpPr>
          <p:nvPr>
            <p:ph sz="quarter" idx="13" hasCustomPrompt="1"/>
          </p:nvPr>
        </p:nvSpPr>
        <p:spPr>
          <a:xfrm>
            <a:off x="838200" y="1619250"/>
            <a:ext cx="10515600" cy="4848225"/>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65257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79F0E-E6F3-4029-A461-CBE56588470B}"/>
              </a:ext>
            </a:extLst>
          </p:cNvPr>
          <p:cNvSpPr/>
          <p:nvPr/>
        </p:nvSpPr>
        <p:spPr>
          <a:xfrm>
            <a:off x="0" y="0"/>
            <a:ext cx="12192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D5D58A2-1B1F-4DF4-936E-885ECC73E6F0}"/>
              </a:ext>
            </a:extLst>
          </p:cNvPr>
          <p:cNvSpPr/>
          <p:nvPr/>
        </p:nvSpPr>
        <p:spPr>
          <a:xfrm>
            <a:off x="350520" y="279792"/>
            <a:ext cx="11475720" cy="9863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2" name="Title Placeholder 1">
            <a:extLst>
              <a:ext uri="{FF2B5EF4-FFF2-40B4-BE49-F238E27FC236}">
                <a16:creationId xmlns:a16="http://schemas.microsoft.com/office/drawing/2014/main" id="{2DD9B9AA-BDD3-49A4-84E0-99DC3EF10AFB}"/>
              </a:ext>
            </a:extLst>
          </p:cNvPr>
          <p:cNvSpPr>
            <a:spLocks noGrp="1"/>
          </p:cNvSpPr>
          <p:nvPr>
            <p:ph type="title"/>
          </p:nvPr>
        </p:nvSpPr>
        <p:spPr>
          <a:xfrm>
            <a:off x="639413" y="476086"/>
            <a:ext cx="10904435" cy="68960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B1D57-5959-4202-BB86-AFBA794FA532}"/>
              </a:ext>
            </a:extLst>
          </p:cNvPr>
          <p:cNvSpPr>
            <a:spLocks noGrp="1"/>
          </p:cNvSpPr>
          <p:nvPr>
            <p:ph type="body" idx="1"/>
          </p:nvPr>
        </p:nvSpPr>
        <p:spPr>
          <a:xfrm>
            <a:off x="639412" y="1639615"/>
            <a:ext cx="10904435" cy="4537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B0E3D2-19DD-4BA8-81DE-A095DB31E14C}"/>
              </a:ext>
            </a:extLst>
          </p:cNvPr>
          <p:cNvSpPr>
            <a:spLocks noGrp="1"/>
          </p:cNvSpPr>
          <p:nvPr>
            <p:ph type="dt" sz="half" idx="2"/>
          </p:nvPr>
        </p:nvSpPr>
        <p:spPr>
          <a:xfrm>
            <a:off x="7295738" y="6356350"/>
            <a:ext cx="3033829" cy="365125"/>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r>
              <a:rPr lang="en-US" dirty="0"/>
              <a:t>20XX</a:t>
            </a:r>
          </a:p>
        </p:txBody>
      </p:sp>
      <p:sp>
        <p:nvSpPr>
          <p:cNvPr id="5" name="Footer Placeholder 4">
            <a:extLst>
              <a:ext uri="{FF2B5EF4-FFF2-40B4-BE49-F238E27FC236}">
                <a16:creationId xmlns:a16="http://schemas.microsoft.com/office/drawing/2014/main" id="{B4962D90-3DF7-4BB4-808C-F89E354103E2}"/>
              </a:ext>
            </a:extLst>
          </p:cNvPr>
          <p:cNvSpPr>
            <a:spLocks noGrp="1"/>
          </p:cNvSpPr>
          <p:nvPr>
            <p:ph type="ftr" sz="quarter" idx="3"/>
          </p:nvPr>
        </p:nvSpPr>
        <p:spPr>
          <a:xfrm>
            <a:off x="639413" y="6356350"/>
            <a:ext cx="6291108" cy="365125"/>
          </a:xfrm>
          <a:prstGeom prst="rect">
            <a:avLst/>
          </a:prstGeom>
        </p:spPr>
        <p:txBody>
          <a:bodyPr vert="horz" lIns="91440" tIns="45720" rIns="91440" bIns="45720" rtlCol="0" anchor="ctr"/>
          <a:lstStyle>
            <a:lvl1pPr algn="l">
              <a:defRPr sz="1200">
                <a:solidFill>
                  <a:schemeClr val="tx1">
                    <a:lumMod val="90000"/>
                    <a:lumOff val="1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07276974-1464-4D58-B215-63300577672D}"/>
              </a:ext>
            </a:extLst>
          </p:cNvPr>
          <p:cNvSpPr>
            <a:spLocks noGrp="1"/>
          </p:cNvSpPr>
          <p:nvPr>
            <p:ph type="sldNum" sz="quarter" idx="4"/>
          </p:nvPr>
        </p:nvSpPr>
        <p:spPr>
          <a:xfrm>
            <a:off x="10707939" y="6356350"/>
            <a:ext cx="844649" cy="365125"/>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4613804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2" r:id="rId13"/>
  </p:sldLayoutIdLst>
  <p:hf hdr="0"/>
  <p:txStyles>
    <p:title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p:titleStyle>
    <p:bodyStyle>
      <a:lvl1pPr marL="0" indent="0" algn="l" defTabSz="914400" rtl="0" eaLnBrk="1" latinLnBrk="0" hangingPunct="1">
        <a:lnSpc>
          <a:spcPct val="150000"/>
        </a:lnSpc>
        <a:spcBef>
          <a:spcPts val="1500"/>
        </a:spcBef>
        <a:buClr>
          <a:schemeClr val="accent2"/>
        </a:buClr>
        <a:buFontTx/>
        <a:buNone/>
        <a:defRPr sz="1500" b="1" kern="1200" spc="150" baseline="0">
          <a:solidFill>
            <a:schemeClr val="tx1"/>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F2DC0-0A19-6CEC-CA3A-FA5A6D4740E4}"/>
            </a:ext>
          </a:extLst>
        </p:cNvPr>
        <p:cNvGrpSpPr/>
        <p:nvPr/>
      </p:nvGrpSpPr>
      <p:grpSpPr>
        <a:xfrm>
          <a:off x="0" y="0"/>
          <a:ext cx="0" cy="0"/>
          <a:chOff x="0" y="0"/>
          <a:chExt cx="0" cy="0"/>
        </a:xfrm>
      </p:grpSpPr>
      <p:pic>
        <p:nvPicPr>
          <p:cNvPr id="26" name="Picture Placeholder 25" descr="A building under construction">
            <a:extLst>
              <a:ext uri="{FF2B5EF4-FFF2-40B4-BE49-F238E27FC236}">
                <a16:creationId xmlns:a16="http://schemas.microsoft.com/office/drawing/2014/main" id="{2F4D741D-12D1-D7CB-9BEB-0D92306A253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2997708" cy="3382963"/>
          </a:xfrm>
        </p:spPr>
      </p:pic>
      <p:pic>
        <p:nvPicPr>
          <p:cNvPr id="20" name="Picture Placeholder 19">
            <a:extLst>
              <a:ext uri="{FF2B5EF4-FFF2-40B4-BE49-F238E27FC236}">
                <a16:creationId xmlns:a16="http://schemas.microsoft.com/office/drawing/2014/main" id="{9933BB29-39C8-2E2A-7F9D-341439EFB97E}"/>
              </a:ext>
            </a:extLst>
          </p:cNvPr>
          <p:cNvPicPr>
            <a:picLocks noGrp="1" noChangeAspect="1"/>
          </p:cNvPicPr>
          <p:nvPr>
            <p:ph type="pic" sz="quarter" idx="15"/>
          </p:nvPr>
        </p:nvPicPr>
        <p:blipFill>
          <a:blip r:embed="rId3"/>
          <a:srcRect/>
          <a:stretch/>
        </p:blipFill>
        <p:spPr>
          <a:xfrm>
            <a:off x="0" y="3475038"/>
            <a:ext cx="6096000" cy="3382962"/>
          </a:xfrm>
        </p:spPr>
      </p:pic>
      <p:sp>
        <p:nvSpPr>
          <p:cNvPr id="4" name="object 6">
            <a:extLst>
              <a:ext uri="{FF2B5EF4-FFF2-40B4-BE49-F238E27FC236}">
                <a16:creationId xmlns:a16="http://schemas.microsoft.com/office/drawing/2014/main" id="{CEF81CE8-10E2-EBEC-28FE-F92E50832380}"/>
              </a:ext>
            </a:extLst>
          </p:cNvPr>
          <p:cNvSpPr txBox="1"/>
          <p:nvPr/>
        </p:nvSpPr>
        <p:spPr>
          <a:xfrm>
            <a:off x="7114048" y="2457089"/>
            <a:ext cx="3704302" cy="1645609"/>
          </a:xfrm>
          <a:prstGeom prst="rect">
            <a:avLst/>
          </a:prstGeom>
        </p:spPr>
        <p:txBody>
          <a:bodyPr vert="horz" lIns="91440" tIns="45720" rIns="91440" bIns="45720" rtlCol="0">
            <a:noAutofit/>
          </a:bodyPr>
          <a:lstStyle/>
          <a:p>
            <a:pPr marL="22860">
              <a:lnSpc>
                <a:spcPct val="90000"/>
              </a:lnSpc>
              <a:spcBef>
                <a:spcPts val="1000"/>
              </a:spcBef>
              <a:buClr>
                <a:schemeClr val="accent4">
                  <a:lumMod val="50000"/>
                </a:schemeClr>
              </a:buClr>
              <a:buSzPct val="80000"/>
              <a:buFont typeface="Wingdings 3" charset="2"/>
              <a:buChar char=""/>
            </a:pPr>
            <a:r>
              <a:rPr lang="en-US" dirty="0">
                <a:solidFill>
                  <a:schemeClr val="accent4">
                    <a:lumMod val="50000"/>
                  </a:schemeClr>
                </a:solidFill>
                <a:effectLst>
                  <a:outerShdw blurRad="38100" dist="38100" dir="2700000" algn="tl">
                    <a:srgbClr val="000000">
                      <a:alpha val="43137"/>
                    </a:srgbClr>
                  </a:outerShdw>
                </a:effectLst>
                <a:uFill>
                  <a:solidFill>
                    <a:srgbClr val="000000"/>
                  </a:solidFill>
                </a:uFill>
                <a:latin typeface="+mj-lt"/>
                <a:ea typeface="+mj-ea"/>
                <a:cs typeface="+mj-cs"/>
              </a:rPr>
              <a:t> </a:t>
            </a:r>
            <a:r>
              <a:rPr lang="en-US" sz="2000" u="sng" dirty="0">
                <a:uFill>
                  <a:solidFill>
                    <a:srgbClr val="000000"/>
                  </a:solidFill>
                </a:uFill>
                <a:latin typeface="Times New Roman" panose="02020603050405020304" pitchFamily="18" charset="0"/>
                <a:ea typeface="+mj-ea"/>
                <a:cs typeface="Times New Roman" panose="02020603050405020304" pitchFamily="18" charset="0"/>
              </a:rPr>
              <a:t>Residential</a:t>
            </a:r>
            <a:r>
              <a:rPr lang="en-US" sz="2000" u="sng" spc="-80" dirty="0">
                <a:uFill>
                  <a:solidFill>
                    <a:srgbClr val="000000"/>
                  </a:solidFill>
                </a:uFill>
                <a:latin typeface="Times New Roman" panose="02020603050405020304" pitchFamily="18" charset="0"/>
                <a:ea typeface="+mj-ea"/>
                <a:cs typeface="Times New Roman" panose="02020603050405020304" pitchFamily="18" charset="0"/>
              </a:rPr>
              <a:t> </a:t>
            </a:r>
            <a:r>
              <a:rPr lang="en-US" sz="2000" u="sng" spc="-10" dirty="0">
                <a:uFill>
                  <a:solidFill>
                    <a:srgbClr val="000000"/>
                  </a:solidFill>
                </a:uFill>
                <a:latin typeface="Times New Roman" panose="02020603050405020304" pitchFamily="18" charset="0"/>
                <a:ea typeface="+mj-ea"/>
                <a:cs typeface="Times New Roman" panose="02020603050405020304" pitchFamily="18" charset="0"/>
              </a:rPr>
              <a:t>Property</a:t>
            </a:r>
            <a:endParaRPr lang="en-US" sz="2000" u="sng" dirty="0">
              <a:latin typeface="Times New Roman" panose="02020603050405020304" pitchFamily="18" charset="0"/>
              <a:ea typeface="+mj-ea"/>
              <a:cs typeface="Times New Roman" panose="02020603050405020304" pitchFamily="18" charset="0"/>
            </a:endParaRPr>
          </a:p>
          <a:p>
            <a:pPr marL="22860">
              <a:lnSpc>
                <a:spcPct val="90000"/>
              </a:lnSpc>
              <a:spcBef>
                <a:spcPts val="1000"/>
              </a:spcBef>
              <a:buClr>
                <a:schemeClr val="accent4">
                  <a:lumMod val="60000"/>
                  <a:lumOff val="40000"/>
                </a:schemeClr>
              </a:buClr>
              <a:buSzPct val="80000"/>
              <a:tabLst>
                <a:tab pos="251460" algn="l"/>
                <a:tab pos="1549400" algn="l"/>
              </a:tabLst>
            </a:pPr>
            <a:r>
              <a:rPr lang="en-US" spc="-10" dirty="0">
                <a:latin typeface="Times New Roman" panose="02020603050405020304" pitchFamily="18" charset="0"/>
                <a:ea typeface="+mj-ea"/>
                <a:cs typeface="Times New Roman" panose="02020603050405020304" pitchFamily="18" charset="0"/>
              </a:rPr>
              <a:t>	Previous:</a:t>
            </a:r>
            <a:r>
              <a:rPr lang="en-US" dirty="0">
                <a:latin typeface="Times New Roman" panose="02020603050405020304" pitchFamily="18" charset="0"/>
                <a:ea typeface="+mj-ea"/>
                <a:cs typeface="Times New Roman" panose="02020603050405020304" pitchFamily="18" charset="0"/>
              </a:rPr>
              <a:t>	</a:t>
            </a:r>
            <a:r>
              <a:rPr lang="en-US" spc="-10" dirty="0">
                <a:latin typeface="Times New Roman" panose="02020603050405020304" pitchFamily="18" charset="0"/>
                <a:ea typeface="+mj-ea"/>
                <a:cs typeface="Times New Roman" panose="02020603050405020304" pitchFamily="18" charset="0"/>
              </a:rPr>
              <a:t>$4,922,619,187</a:t>
            </a:r>
            <a:endParaRPr lang="en-US" dirty="0">
              <a:latin typeface="Times New Roman" panose="02020603050405020304" pitchFamily="18" charset="0"/>
              <a:ea typeface="+mj-ea"/>
              <a:cs typeface="Times New Roman" panose="02020603050405020304" pitchFamily="18" charset="0"/>
            </a:endParaRPr>
          </a:p>
          <a:p>
            <a:pPr marL="22860">
              <a:lnSpc>
                <a:spcPct val="90000"/>
              </a:lnSpc>
              <a:spcBef>
                <a:spcPts val="1000"/>
              </a:spcBef>
              <a:buClr>
                <a:schemeClr val="accent4">
                  <a:lumMod val="60000"/>
                  <a:lumOff val="40000"/>
                </a:schemeClr>
              </a:buClr>
              <a:buSzPct val="80000"/>
              <a:tabLst>
                <a:tab pos="251460" algn="l"/>
                <a:tab pos="1534160" algn="l"/>
              </a:tabLst>
            </a:pPr>
            <a:r>
              <a:rPr lang="en-US" spc="-10" dirty="0">
                <a:latin typeface="Times New Roman" panose="02020603050405020304" pitchFamily="18" charset="0"/>
                <a:ea typeface="+mj-ea"/>
                <a:cs typeface="Times New Roman" panose="02020603050405020304" pitchFamily="18" charset="0"/>
              </a:rPr>
              <a:t>	Current:</a:t>
            </a:r>
            <a:r>
              <a:rPr lang="en-US" dirty="0">
                <a:latin typeface="Times New Roman" panose="02020603050405020304" pitchFamily="18" charset="0"/>
                <a:ea typeface="+mj-ea"/>
                <a:cs typeface="Times New Roman" panose="02020603050405020304" pitchFamily="18" charset="0"/>
              </a:rPr>
              <a:t>	</a:t>
            </a:r>
            <a:r>
              <a:rPr lang="en-US" spc="-10" dirty="0">
                <a:latin typeface="Times New Roman" panose="02020603050405020304" pitchFamily="18" charset="0"/>
                <a:ea typeface="+mj-ea"/>
                <a:cs typeface="Times New Roman" panose="02020603050405020304" pitchFamily="18" charset="0"/>
              </a:rPr>
              <a:t>$6,136,526,968</a:t>
            </a:r>
            <a:endParaRPr lang="en-US" dirty="0">
              <a:latin typeface="Times New Roman" panose="02020603050405020304" pitchFamily="18" charset="0"/>
              <a:ea typeface="+mj-ea"/>
              <a:cs typeface="Times New Roman" panose="02020603050405020304" pitchFamily="18" charset="0"/>
            </a:endParaRPr>
          </a:p>
          <a:p>
            <a:pPr marL="22860" marR="321310">
              <a:lnSpc>
                <a:spcPct val="90000"/>
              </a:lnSpc>
              <a:spcBef>
                <a:spcPts val="1000"/>
              </a:spcBef>
              <a:buClr>
                <a:schemeClr val="accent4">
                  <a:lumMod val="75000"/>
                </a:schemeClr>
              </a:buClr>
              <a:buSzPct val="80000"/>
              <a:tabLst>
                <a:tab pos="251460" algn="l"/>
              </a:tabLst>
            </a:pPr>
            <a:r>
              <a:rPr lang="en-US" dirty="0">
                <a:latin typeface="Times New Roman" panose="02020603050405020304" pitchFamily="18" charset="0"/>
                <a:ea typeface="+mj-ea"/>
                <a:cs typeface="Times New Roman" panose="02020603050405020304" pitchFamily="18" charset="0"/>
              </a:rPr>
              <a:t>	Result</a:t>
            </a:r>
            <a:r>
              <a:rPr lang="en-US" spc="-4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is</a:t>
            </a:r>
            <a:r>
              <a:rPr lang="en-US" spc="-1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a</a:t>
            </a:r>
            <a:r>
              <a:rPr lang="en-US" spc="-25"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24.66%</a:t>
            </a:r>
            <a:r>
              <a:rPr lang="en-US" spc="-25"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Increase</a:t>
            </a:r>
          </a:p>
        </p:txBody>
      </p:sp>
      <p:sp>
        <p:nvSpPr>
          <p:cNvPr id="5" name="TextBox 4">
            <a:extLst>
              <a:ext uri="{FF2B5EF4-FFF2-40B4-BE49-F238E27FC236}">
                <a16:creationId xmlns:a16="http://schemas.microsoft.com/office/drawing/2014/main" id="{4EF61EF7-09CA-2A23-702C-A387867316D2}"/>
              </a:ext>
            </a:extLst>
          </p:cNvPr>
          <p:cNvSpPr txBox="1"/>
          <p:nvPr/>
        </p:nvSpPr>
        <p:spPr>
          <a:xfrm>
            <a:off x="7114047" y="4332760"/>
            <a:ext cx="3704303" cy="1501950"/>
          </a:xfrm>
          <a:prstGeom prst="rect">
            <a:avLst/>
          </a:prstGeom>
          <a:noFill/>
        </p:spPr>
        <p:txBody>
          <a:bodyPr wrap="square">
            <a:spAutoFit/>
          </a:bodyPr>
          <a:lstStyle/>
          <a:p>
            <a:pPr marL="22860">
              <a:lnSpc>
                <a:spcPct val="90000"/>
              </a:lnSpc>
              <a:spcBef>
                <a:spcPts val="1000"/>
              </a:spcBef>
              <a:buClr>
                <a:schemeClr val="accent4">
                  <a:lumMod val="50000"/>
                </a:schemeClr>
              </a:buClr>
              <a:buSzPct val="80000"/>
              <a:buFont typeface="Wingdings 3" charset="2"/>
              <a:buChar char=""/>
            </a:pPr>
            <a:r>
              <a:rPr lang="en-US" dirty="0">
                <a:solidFill>
                  <a:schemeClr val="accent4">
                    <a:lumMod val="50000"/>
                  </a:schemeClr>
                </a:solidFill>
                <a:effectLst>
                  <a:outerShdw blurRad="38100" dist="38100" dir="2700000" algn="tl">
                    <a:srgbClr val="000000">
                      <a:alpha val="43137"/>
                    </a:srgbClr>
                  </a:outerShdw>
                </a:effectLst>
                <a:uFill>
                  <a:solidFill>
                    <a:srgbClr val="000000"/>
                  </a:solidFill>
                </a:uFill>
                <a:latin typeface="+mj-lt"/>
                <a:ea typeface="+mj-ea"/>
                <a:cs typeface="+mj-cs"/>
              </a:rPr>
              <a:t> </a:t>
            </a:r>
            <a:r>
              <a:rPr lang="en-US" sz="2000" u="sng" dirty="0">
                <a:uFill>
                  <a:solidFill>
                    <a:srgbClr val="000000"/>
                  </a:solidFill>
                </a:uFill>
                <a:latin typeface="Times New Roman" panose="02020603050405020304" pitchFamily="18" charset="0"/>
                <a:ea typeface="+mj-ea"/>
                <a:cs typeface="Times New Roman" panose="02020603050405020304" pitchFamily="18" charset="0"/>
              </a:rPr>
              <a:t>Commercial</a:t>
            </a:r>
            <a:r>
              <a:rPr lang="en-US" sz="2000" u="sng" spc="-65" dirty="0">
                <a:uFill>
                  <a:solidFill>
                    <a:srgbClr val="000000"/>
                  </a:solidFill>
                </a:uFill>
                <a:latin typeface="Times New Roman" panose="02020603050405020304" pitchFamily="18" charset="0"/>
                <a:ea typeface="+mj-ea"/>
                <a:cs typeface="Times New Roman" panose="02020603050405020304" pitchFamily="18" charset="0"/>
              </a:rPr>
              <a:t> </a:t>
            </a:r>
            <a:r>
              <a:rPr lang="en-US" sz="2000" u="sng" spc="-10" dirty="0">
                <a:uFill>
                  <a:solidFill>
                    <a:srgbClr val="000000"/>
                  </a:solidFill>
                </a:uFill>
                <a:latin typeface="Times New Roman" panose="02020603050405020304" pitchFamily="18" charset="0"/>
                <a:ea typeface="+mj-ea"/>
                <a:cs typeface="Times New Roman" panose="02020603050405020304" pitchFamily="18" charset="0"/>
              </a:rPr>
              <a:t>Property</a:t>
            </a:r>
          </a:p>
          <a:p>
            <a:pPr marL="22860">
              <a:lnSpc>
                <a:spcPct val="90000"/>
              </a:lnSpc>
              <a:spcBef>
                <a:spcPts val="1000"/>
              </a:spcBef>
              <a:buClr>
                <a:schemeClr val="accent4">
                  <a:lumMod val="60000"/>
                  <a:lumOff val="40000"/>
                </a:schemeClr>
              </a:buClr>
              <a:buSzPct val="80000"/>
              <a:tabLst>
                <a:tab pos="251460" algn="l"/>
                <a:tab pos="1549400" algn="l"/>
              </a:tabLst>
            </a:pPr>
            <a:r>
              <a:rPr lang="en-US" spc="-10" dirty="0">
                <a:latin typeface="Times New Roman" panose="02020603050405020304" pitchFamily="18" charset="0"/>
                <a:ea typeface="+mj-ea"/>
                <a:cs typeface="Times New Roman" panose="02020603050405020304" pitchFamily="18" charset="0"/>
              </a:rPr>
              <a:t>	Previous:</a:t>
            </a:r>
            <a:r>
              <a:rPr lang="en-US" dirty="0">
                <a:latin typeface="Times New Roman" panose="02020603050405020304" pitchFamily="18" charset="0"/>
                <a:ea typeface="+mj-ea"/>
                <a:cs typeface="Times New Roman" panose="02020603050405020304" pitchFamily="18" charset="0"/>
              </a:rPr>
              <a:t>	</a:t>
            </a:r>
            <a:r>
              <a:rPr lang="en-US" spc="-10" dirty="0">
                <a:latin typeface="Times New Roman" panose="02020603050405020304" pitchFamily="18" charset="0"/>
                <a:ea typeface="+mj-ea"/>
                <a:cs typeface="Times New Roman" panose="02020603050405020304" pitchFamily="18" charset="0"/>
              </a:rPr>
              <a:t>$1,159,671,665</a:t>
            </a:r>
            <a:endParaRPr lang="en-US" dirty="0">
              <a:latin typeface="Times New Roman" panose="02020603050405020304" pitchFamily="18" charset="0"/>
              <a:ea typeface="+mj-ea"/>
              <a:cs typeface="Times New Roman" panose="02020603050405020304" pitchFamily="18" charset="0"/>
            </a:endParaRPr>
          </a:p>
          <a:p>
            <a:pPr marL="22860">
              <a:lnSpc>
                <a:spcPct val="90000"/>
              </a:lnSpc>
              <a:spcBef>
                <a:spcPts val="1000"/>
              </a:spcBef>
              <a:buClr>
                <a:schemeClr val="accent4">
                  <a:lumMod val="60000"/>
                  <a:lumOff val="40000"/>
                </a:schemeClr>
              </a:buClr>
              <a:buSzPct val="80000"/>
              <a:tabLst>
                <a:tab pos="251460" algn="l"/>
                <a:tab pos="1534160" algn="l"/>
              </a:tabLst>
            </a:pPr>
            <a:r>
              <a:rPr lang="en-US" spc="-10" dirty="0">
                <a:latin typeface="Times New Roman" panose="02020603050405020304" pitchFamily="18" charset="0"/>
                <a:ea typeface="+mj-ea"/>
                <a:cs typeface="Times New Roman" panose="02020603050405020304" pitchFamily="18" charset="0"/>
              </a:rPr>
              <a:t>	Current:</a:t>
            </a:r>
            <a:r>
              <a:rPr lang="en-US" dirty="0">
                <a:latin typeface="Times New Roman" panose="02020603050405020304" pitchFamily="18" charset="0"/>
                <a:ea typeface="+mj-ea"/>
                <a:cs typeface="Times New Roman" panose="02020603050405020304" pitchFamily="18" charset="0"/>
              </a:rPr>
              <a:t>	</a:t>
            </a:r>
            <a:r>
              <a:rPr lang="en-US" spc="-10" dirty="0">
                <a:latin typeface="Times New Roman" panose="02020603050405020304" pitchFamily="18" charset="0"/>
                <a:ea typeface="+mj-ea"/>
                <a:cs typeface="Times New Roman" panose="02020603050405020304" pitchFamily="18" charset="0"/>
              </a:rPr>
              <a:t>$1,511,229,086</a:t>
            </a:r>
          </a:p>
          <a:p>
            <a:pPr marL="22860">
              <a:lnSpc>
                <a:spcPct val="90000"/>
              </a:lnSpc>
              <a:spcBef>
                <a:spcPts val="1000"/>
              </a:spcBef>
              <a:buClr>
                <a:schemeClr val="accent4">
                  <a:lumMod val="75000"/>
                </a:schemeClr>
              </a:buClr>
              <a:buSzPct val="80000"/>
              <a:tabLst>
                <a:tab pos="251460" algn="l"/>
              </a:tabLst>
            </a:pPr>
            <a:r>
              <a:rPr lang="en-US" dirty="0">
                <a:latin typeface="Times New Roman" panose="02020603050405020304" pitchFamily="18" charset="0"/>
                <a:ea typeface="+mj-ea"/>
                <a:cs typeface="Times New Roman" panose="02020603050405020304" pitchFamily="18" charset="0"/>
              </a:rPr>
              <a:t>	Result</a:t>
            </a:r>
            <a:r>
              <a:rPr lang="en-US" spc="-4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is</a:t>
            </a:r>
            <a:r>
              <a:rPr lang="en-US" spc="-2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a</a:t>
            </a:r>
            <a:r>
              <a:rPr lang="en-US" spc="-2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30.32%</a:t>
            </a:r>
            <a:r>
              <a:rPr lang="en-US" spc="-30" dirty="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Increase</a:t>
            </a:r>
          </a:p>
        </p:txBody>
      </p:sp>
      <p:pic>
        <p:nvPicPr>
          <p:cNvPr id="6" name="Picture 5" descr="A blue letter on a black background&#10;&#10;AI-generated content may be incorrect.">
            <a:extLst>
              <a:ext uri="{FF2B5EF4-FFF2-40B4-BE49-F238E27FC236}">
                <a16:creationId xmlns:a16="http://schemas.microsoft.com/office/drawing/2014/main" id="{B7190901-9620-56B4-3862-35AEB928F082}"/>
              </a:ext>
            </a:extLst>
          </p:cNvPr>
          <p:cNvPicPr>
            <a:picLocks noChangeAspect="1"/>
          </p:cNvPicPr>
          <p:nvPr/>
        </p:nvPicPr>
        <p:blipFill>
          <a:blip r:embed="rId4">
            <a:extLst>
              <a:ext uri="{BEBA8EAE-BF5A-486C-A8C5-ECC9F3942E4B}">
                <a14:imgProps xmlns:a14="http://schemas.microsoft.com/office/drawing/2010/main">
                  <a14:imgLayer r:embed="rId5">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319024"/>
            <a:ext cx="1415435" cy="262174"/>
          </a:xfrm>
          <a:prstGeom prst="rect">
            <a:avLst/>
          </a:prstGeom>
          <a:effectLst>
            <a:outerShdw blurRad="50800" dist="38100" dir="14160000" algn="t" rotWithShape="0">
              <a:schemeClr val="accent2">
                <a:alpha val="0"/>
              </a:schemeClr>
            </a:outerShdw>
          </a:effectLst>
        </p:spPr>
      </p:pic>
      <p:pic>
        <p:nvPicPr>
          <p:cNvPr id="7" name="object 3">
            <a:extLst>
              <a:ext uri="{FF2B5EF4-FFF2-40B4-BE49-F238E27FC236}">
                <a16:creationId xmlns:a16="http://schemas.microsoft.com/office/drawing/2014/main" id="{D55ADB65-A607-4D7A-D502-055C3FAC2F44}"/>
              </a:ext>
            </a:extLst>
          </p:cNvPr>
          <p:cNvPicPr/>
          <p:nvPr/>
        </p:nvPicPr>
        <p:blipFill>
          <a:blip r:embed="rId6" cstate="print"/>
          <a:stretch>
            <a:fillRect/>
          </a:stretch>
        </p:blipFill>
        <p:spPr>
          <a:xfrm>
            <a:off x="10771186" y="300148"/>
            <a:ext cx="932541" cy="945591"/>
          </a:xfrm>
          <a:prstGeom prst="rect">
            <a:avLst/>
          </a:prstGeom>
          <a:effectLst>
            <a:glow rad="50800">
              <a:schemeClr val="accent3">
                <a:satMod val="175000"/>
                <a:alpha val="40000"/>
              </a:schemeClr>
            </a:glow>
          </a:effectLst>
        </p:spPr>
      </p:pic>
      <p:sp>
        <p:nvSpPr>
          <p:cNvPr id="9" name="TextBox 8">
            <a:extLst>
              <a:ext uri="{FF2B5EF4-FFF2-40B4-BE49-F238E27FC236}">
                <a16:creationId xmlns:a16="http://schemas.microsoft.com/office/drawing/2014/main" id="{33F433E7-4327-AD3B-79BA-D7B7B196AFFF}"/>
              </a:ext>
            </a:extLst>
          </p:cNvPr>
          <p:cNvSpPr txBox="1"/>
          <p:nvPr/>
        </p:nvSpPr>
        <p:spPr>
          <a:xfrm>
            <a:off x="5258013" y="1672586"/>
            <a:ext cx="6045433" cy="424732"/>
          </a:xfrm>
          <a:prstGeom prst="rect">
            <a:avLst/>
          </a:prstGeom>
          <a:noFill/>
        </p:spPr>
        <p:txBody>
          <a:bodyPr wrap="square">
            <a:spAutoFit/>
          </a:bodyPr>
          <a:lstStyle/>
          <a:p>
            <a:pPr marL="1245870" algn="ctr">
              <a:lnSpc>
                <a:spcPct val="90000"/>
              </a:lnSpc>
              <a:spcBef>
                <a:spcPts val="1000"/>
              </a:spcBef>
              <a:buClr>
                <a:schemeClr val="bg2">
                  <a:lumMod val="40000"/>
                  <a:lumOff val="60000"/>
                </a:schemeClr>
              </a:buClr>
              <a:buSzPct val="80000"/>
            </a:pPr>
            <a:r>
              <a:rPr lang="en-US" sz="2400" dirty="0">
                <a:latin typeface="Times New Roman" panose="02020603050405020304" pitchFamily="18" charset="0"/>
                <a:ea typeface="+mj-ea"/>
                <a:cs typeface="Times New Roman" panose="02020603050405020304" pitchFamily="18" charset="0"/>
              </a:rPr>
              <a:t>City of East Providence, RI</a:t>
            </a:r>
          </a:p>
        </p:txBody>
      </p:sp>
      <p:pic>
        <p:nvPicPr>
          <p:cNvPr id="24" name="Picture Placeholder 23">
            <a:extLst>
              <a:ext uri="{FF2B5EF4-FFF2-40B4-BE49-F238E27FC236}">
                <a16:creationId xmlns:a16="http://schemas.microsoft.com/office/drawing/2014/main" id="{45395BCA-83A6-140A-F534-F98D03882B08}"/>
              </a:ext>
            </a:extLst>
          </p:cNvPr>
          <p:cNvPicPr>
            <a:picLocks noGrp="1" noChangeAspect="1"/>
          </p:cNvPicPr>
          <p:nvPr>
            <p:ph type="pic" sz="quarter" idx="14"/>
          </p:nvPr>
        </p:nvPicPr>
        <p:blipFill>
          <a:blip r:embed="rId7"/>
          <a:srcRect/>
          <a:stretch/>
        </p:blipFill>
        <p:spPr>
          <a:xfrm>
            <a:off x="3090671" y="0"/>
            <a:ext cx="3000249" cy="3382963"/>
          </a:xfrm>
        </p:spPr>
      </p:pic>
      <p:sp>
        <p:nvSpPr>
          <p:cNvPr id="65" name="Title 64">
            <a:extLst>
              <a:ext uri="{FF2B5EF4-FFF2-40B4-BE49-F238E27FC236}">
                <a16:creationId xmlns:a16="http://schemas.microsoft.com/office/drawing/2014/main" id="{E7682255-3B86-C9DA-F0BC-2E4EF7095FAF}"/>
              </a:ext>
            </a:extLst>
          </p:cNvPr>
          <p:cNvSpPr>
            <a:spLocks noGrp="1"/>
          </p:cNvSpPr>
          <p:nvPr>
            <p:ph type="title"/>
          </p:nvPr>
        </p:nvSpPr>
        <p:spPr>
          <a:xfrm>
            <a:off x="4063656" y="279792"/>
            <a:ext cx="7777824" cy="986304"/>
          </a:xfrm>
        </p:spPr>
        <p:txBody>
          <a:bodyPr>
            <a:normAutofit/>
          </a:bodyPr>
          <a:lstStyle/>
          <a:p>
            <a:pPr marL="227013">
              <a:lnSpc>
                <a:spcPct val="90000"/>
              </a:lnSpc>
              <a:spcBef>
                <a:spcPts val="1000"/>
              </a:spcBef>
              <a:buClr>
                <a:schemeClr val="bg2">
                  <a:lumMod val="40000"/>
                  <a:lumOff val="60000"/>
                </a:schemeClr>
              </a:buClr>
              <a:buSzPct val="80000"/>
            </a:pPr>
            <a:r>
              <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a:t>
            </a:r>
            <a:r>
              <a:rPr lang="en-US" sz="3200" b="0" spc="-3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Revaluation</a:t>
            </a:r>
            <a:r>
              <a:rPr lang="en-US" sz="3200" b="0" spc="-2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0" spc="-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endPar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42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A0A5D16F-2A8E-D83D-A383-C7E8749353F3}"/>
              </a:ext>
            </a:extLst>
          </p:cNvPr>
          <p:cNvSpPr>
            <a:spLocks noGrp="1"/>
          </p:cNvSpPr>
          <p:nvPr>
            <p:ph type="title"/>
          </p:nvPr>
        </p:nvSpPr>
        <p:spPr>
          <a:xfrm>
            <a:off x="539711" y="6816"/>
            <a:ext cx="9528020" cy="889025"/>
          </a:xfrm>
        </p:spPr>
        <p:txBody>
          <a:bodyP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 of East Providence, RI – 2024 Revaluation Project</a:t>
            </a:r>
          </a:p>
        </p:txBody>
      </p:sp>
      <p:sp>
        <p:nvSpPr>
          <p:cNvPr id="27" name="object 8">
            <a:extLst>
              <a:ext uri="{FF2B5EF4-FFF2-40B4-BE49-F238E27FC236}">
                <a16:creationId xmlns:a16="http://schemas.microsoft.com/office/drawing/2014/main" id="{9F702C82-B0B9-9A15-CB37-E3228F95AF64}"/>
              </a:ext>
            </a:extLst>
          </p:cNvPr>
          <p:cNvSpPr txBox="1"/>
          <p:nvPr/>
        </p:nvSpPr>
        <p:spPr>
          <a:xfrm>
            <a:off x="845629" y="3063916"/>
            <a:ext cx="4810454" cy="2240998"/>
          </a:xfrm>
          <a:prstGeom prst="rect">
            <a:avLst/>
          </a:prstGeom>
        </p:spPr>
        <p:txBody>
          <a:bodyPr vert="horz" wrap="square" lIns="0" tIns="12065" rIns="0" bIns="0" rtlCol="0">
            <a:spAutoFit/>
          </a:bodyPr>
          <a:lstStyle/>
          <a:p>
            <a:pPr marL="12700" marR="32384">
              <a:lnSpc>
                <a:spcPct val="100000"/>
              </a:lnSpc>
              <a:spcBef>
                <a:spcPts val="95"/>
              </a:spcBef>
            </a:pP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a:t>
            </a:r>
            <a:r>
              <a:rPr sz="2400" spc="-10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5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Tax</a:t>
            </a:r>
            <a:r>
              <a:rPr sz="2400" spc="-6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Assessor’s</a:t>
            </a:r>
            <a:r>
              <a:rPr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Office</a:t>
            </a:r>
            <a:endParaRPr lang="en-US"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32384">
              <a:lnSpc>
                <a:spcPct val="100000"/>
              </a:lnSpc>
              <a:spcBef>
                <a:spcPts val="95"/>
              </a:spcBef>
            </a:pP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145</a:t>
            </a:r>
            <a:r>
              <a:rPr sz="2400" spc="-3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2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Taunton</a:t>
            </a:r>
            <a:r>
              <a:rPr sz="2400" spc="-5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Avenue</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a:lnSpc>
                <a:spcPct val="100000"/>
              </a:lnSpc>
            </a:pP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a:t>
            </a:r>
            <a:r>
              <a:rPr sz="2400" spc="-1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r>
              <a:rPr sz="2400" spc="-2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sz="2400" spc="-2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2nd</a:t>
            </a:r>
            <a:r>
              <a:rPr sz="2400" spc="-2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Floor</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50800">
              <a:lnSpc>
                <a:spcPct val="100000"/>
              </a:lnSpc>
            </a:pP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East</a:t>
            </a:r>
            <a:r>
              <a:rPr sz="2400" spc="-5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Providence,</a:t>
            </a:r>
            <a:r>
              <a:rPr sz="2400" spc="-15"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a:t>
            </a:r>
            <a:r>
              <a:rPr sz="2400" spc="-5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02914</a:t>
            </a:r>
            <a:endParaRPr lang="en-US" sz="2400" spc="-10" dirty="0">
              <a:solidFill>
                <a:srgbClr val="16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50800">
              <a:lnSpc>
                <a:spcPct val="100000"/>
              </a:lnSpc>
            </a:pPr>
            <a:r>
              <a:rPr sz="2400" spc="-20" dirty="0">
                <a:solidFill>
                  <a:srgbClr val="151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401-435-7574</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a:lnSpc>
                <a:spcPct val="100000"/>
              </a:lnSpc>
            </a:pPr>
            <a:r>
              <a:rPr sz="2400" spc="-10" dirty="0">
                <a:effectLst>
                  <a:outerShdw blurRad="38100" dist="38100" dir="2700000" algn="tl">
                    <a:srgbClr val="000000">
                      <a:alpha val="43137"/>
                    </a:srgbClr>
                  </a:outerShdw>
                </a:effectLst>
                <a:uFill>
                  <a:solidFill>
                    <a:srgbClr val="00AF50"/>
                  </a:solidFill>
                </a:uFill>
                <a:latin typeface="Times New Roman" panose="02020603050405020304" pitchFamily="18" charset="0"/>
                <a:cs typeface="Times New Roman" panose="02020603050405020304" pitchFamily="18" charset="0"/>
              </a:rPr>
              <a:t>www.eastprovidenceri.gov</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object 6">
            <a:extLst>
              <a:ext uri="{FF2B5EF4-FFF2-40B4-BE49-F238E27FC236}">
                <a16:creationId xmlns:a16="http://schemas.microsoft.com/office/drawing/2014/main" id="{62D878A3-9053-AB5A-B4DC-2D9DB8195D48}"/>
              </a:ext>
            </a:extLst>
          </p:cNvPr>
          <p:cNvSpPr txBox="1"/>
          <p:nvPr/>
        </p:nvSpPr>
        <p:spPr>
          <a:xfrm>
            <a:off x="6927583" y="3063916"/>
            <a:ext cx="4177192" cy="1871666"/>
          </a:xfrm>
          <a:prstGeom prst="rect">
            <a:avLst/>
          </a:prstGeom>
        </p:spPr>
        <p:txBody>
          <a:bodyPr vert="horz" wrap="square" lIns="0" tIns="12065" rIns="0" bIns="0" rtlCol="0">
            <a:spAutoFit/>
          </a:bodyPr>
          <a:lstStyle/>
          <a:p>
            <a:pPr marL="12700" marR="5080">
              <a:lnSpc>
                <a:spcPct val="100000"/>
              </a:lnSpc>
              <a:spcBef>
                <a:spcPts val="95"/>
              </a:spcBef>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Catalis Tax &amp; CAMA</a:t>
            </a:r>
          </a:p>
          <a:p>
            <a:pPr marL="12700" marR="5080">
              <a:lnSpc>
                <a:spcPct val="100000"/>
              </a:lnSpc>
              <a:spcBef>
                <a:spcPts val="95"/>
              </a:spcBef>
            </a:pP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205</a:t>
            </a:r>
            <a:r>
              <a:rPr sz="2400" spc="-4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Hallene</a:t>
            </a:r>
            <a:r>
              <a:rPr sz="2400" spc="-2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sz="2400" spc="-3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a:t>
            </a:r>
            <a:r>
              <a:rPr sz="2400" spc="-3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2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213</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a:lnSpc>
                <a:spcPct val="100000"/>
              </a:lnSpc>
              <a:spcBef>
                <a:spcPts val="5"/>
              </a:spcBef>
            </a:pP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Warwick</a:t>
            </a:r>
            <a:r>
              <a:rPr sz="2400" spc="-7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a:t>
            </a:r>
            <a:r>
              <a:rPr sz="2400" spc="-4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2400" spc="-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02886</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a:lnSpc>
                <a:spcPct val="100000"/>
              </a:lnSpc>
            </a:pPr>
            <a:r>
              <a:rPr sz="2400" spc="-2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401-737-0300</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a:lnSpc>
                <a:spcPct val="100000"/>
              </a:lnSpc>
            </a:pPr>
            <a:r>
              <a:rPr sz="2400" spc="-10" dirty="0">
                <a:effectLst>
                  <a:outerShdw blurRad="38100" dist="38100" dir="2700000" algn="tl">
                    <a:srgbClr val="000000">
                      <a:alpha val="43137"/>
                    </a:srgbClr>
                  </a:outerShdw>
                </a:effectLst>
                <a:uFill>
                  <a:solidFill>
                    <a:srgbClr val="009999"/>
                  </a:solidFill>
                </a:uFill>
                <a:latin typeface="Times New Roman" panose="02020603050405020304" pitchFamily="18" charset="0"/>
                <a:cs typeface="Times New Roman" panose="02020603050405020304" pitchFamily="18" charset="0"/>
              </a:rPr>
              <a:t>www.</a:t>
            </a:r>
            <a:r>
              <a:rPr lang="en-US" sz="2400" spc="-10" dirty="0">
                <a:effectLst>
                  <a:outerShdw blurRad="38100" dist="38100" dir="2700000" algn="tl">
                    <a:srgbClr val="000000">
                      <a:alpha val="43137"/>
                    </a:srgbClr>
                  </a:outerShdw>
                </a:effectLst>
                <a:uFill>
                  <a:solidFill>
                    <a:srgbClr val="009999"/>
                  </a:solidFill>
                </a:uFill>
                <a:latin typeface="Times New Roman" panose="02020603050405020304" pitchFamily="18" charset="0"/>
                <a:cs typeface="Times New Roman" panose="02020603050405020304" pitchFamily="18" charset="0"/>
              </a:rPr>
              <a:t>catalisgov</a:t>
            </a:r>
            <a:r>
              <a:rPr sz="2400" spc="-10" dirty="0">
                <a:effectLst>
                  <a:outerShdw blurRad="38100" dist="38100" dir="2700000" algn="tl">
                    <a:srgbClr val="000000">
                      <a:alpha val="43137"/>
                    </a:srgbClr>
                  </a:outerShdw>
                </a:effectLst>
                <a:uFill>
                  <a:solidFill>
                    <a:srgbClr val="009999"/>
                  </a:solidFill>
                </a:uFill>
                <a:latin typeface="Times New Roman" panose="02020603050405020304" pitchFamily="18" charset="0"/>
                <a:cs typeface="Times New Roman" panose="02020603050405020304" pitchFamily="18" charset="0"/>
              </a:rPr>
              <a:t>.com</a:t>
            </a:r>
            <a:endParaRP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9" name="object 3">
            <a:extLst>
              <a:ext uri="{FF2B5EF4-FFF2-40B4-BE49-F238E27FC236}">
                <a16:creationId xmlns:a16="http://schemas.microsoft.com/office/drawing/2014/main" id="{8DF8A211-957C-6D52-F9F6-7B9C34FE3FC3}"/>
              </a:ext>
            </a:extLst>
          </p:cNvPr>
          <p:cNvPicPr/>
          <p:nvPr/>
        </p:nvPicPr>
        <p:blipFill>
          <a:blip r:embed="rId2" cstate="print"/>
          <a:stretch>
            <a:fillRect/>
          </a:stretch>
        </p:blipFill>
        <p:spPr>
          <a:xfrm>
            <a:off x="1567207" y="1367100"/>
            <a:ext cx="1474573" cy="1466889"/>
          </a:xfrm>
          <a:prstGeom prst="rect">
            <a:avLst/>
          </a:prstGeom>
        </p:spPr>
      </p:pic>
      <p:pic>
        <p:nvPicPr>
          <p:cNvPr id="30" name="object 7">
            <a:extLst>
              <a:ext uri="{FF2B5EF4-FFF2-40B4-BE49-F238E27FC236}">
                <a16:creationId xmlns:a16="http://schemas.microsoft.com/office/drawing/2014/main" id="{203FF78E-3599-C07D-DD8D-EBCE86A9DC1E}"/>
              </a:ext>
            </a:extLst>
          </p:cNvPr>
          <p:cNvPicPr/>
          <p:nvPr/>
        </p:nvPicPr>
        <p:blipFill>
          <a:blip r:embed="rId3" cstate="print"/>
          <a:stretch>
            <a:fillRect/>
          </a:stretch>
        </p:blipFill>
        <p:spPr>
          <a:xfrm>
            <a:off x="386139" y="6276719"/>
            <a:ext cx="1569007" cy="480543"/>
          </a:xfrm>
          <a:prstGeom prst="rect">
            <a:avLst/>
          </a:prstGeom>
        </p:spPr>
      </p:pic>
      <p:pic>
        <p:nvPicPr>
          <p:cNvPr id="31" name="Picture 30" descr="A blue letter on a black background&#10;&#10;AI-generated content may be incorrect.">
            <a:extLst>
              <a:ext uri="{FF2B5EF4-FFF2-40B4-BE49-F238E27FC236}">
                <a16:creationId xmlns:a16="http://schemas.microsoft.com/office/drawing/2014/main" id="{F0107EAE-829B-FF17-4F3A-95755A79C6F2}"/>
              </a:ext>
            </a:extLst>
          </p:cNvPr>
          <p:cNvPicPr>
            <a:picLocks noChangeAspect="1"/>
          </p:cNvPicPr>
          <p:nvPr/>
        </p:nvPicPr>
        <p:blipFill>
          <a:blip r:embed="rId4">
            <a:extLst>
              <a:ext uri="{BEBA8EAE-BF5A-486C-A8C5-ECC9F3942E4B}">
                <a14:imgProps xmlns:a14="http://schemas.microsoft.com/office/drawing/2010/main">
                  <a14:imgLayer r:embed="rId5">
                    <a14:imgEffect>
                      <a14:artisticCutout trans="40000"/>
                    </a14:imgEffect>
                  </a14:imgLayer>
                </a14:imgProps>
              </a:ext>
              <a:ext uri="{28A0092B-C50C-407E-A947-70E740481C1C}">
                <a14:useLocalDpi xmlns:a14="http://schemas.microsoft.com/office/drawing/2010/main" val="0"/>
              </a:ext>
            </a:extLst>
          </a:blip>
          <a:stretch>
            <a:fillRect/>
          </a:stretch>
        </p:blipFill>
        <p:spPr>
          <a:xfrm>
            <a:off x="6590906" y="1908825"/>
            <a:ext cx="3635605" cy="673405"/>
          </a:xfrm>
          <a:prstGeom prst="rect">
            <a:avLst/>
          </a:prstGeom>
          <a:effectLst>
            <a:outerShdw blurRad="50800" dist="38100" dir="14160000" algn="t" rotWithShape="0">
              <a:schemeClr val="accent2">
                <a:alpha val="0"/>
              </a:schemeClr>
            </a:outerShdw>
          </a:effectLst>
        </p:spPr>
      </p:pic>
      <p:pic>
        <p:nvPicPr>
          <p:cNvPr id="2" name="Picture 1" descr="A blue letter on a black background&#10;&#10;AI-generated content may be incorrect.">
            <a:extLst>
              <a:ext uri="{FF2B5EF4-FFF2-40B4-BE49-F238E27FC236}">
                <a16:creationId xmlns:a16="http://schemas.microsoft.com/office/drawing/2014/main" id="{0B93DA39-2ADD-86F2-22A8-3D4A2459F95A}"/>
              </a:ext>
            </a:extLst>
          </p:cNvPr>
          <p:cNvPicPr>
            <a:picLocks noChangeAspect="1"/>
          </p:cNvPicPr>
          <p:nvPr/>
        </p:nvPicPr>
        <p:blipFill>
          <a:blip r:embed="rId4">
            <a:extLst>
              <a:ext uri="{BEBA8EAE-BF5A-486C-A8C5-ECC9F3942E4B}">
                <a14:imgProps xmlns:a14="http://schemas.microsoft.com/office/drawing/2010/main">
                  <a14:imgLayer r:embed="rId5">
                    <a14:imgEffect>
                      <a14:artisticCutout trans="40000"/>
                    </a14:imgEffect>
                  </a14:imgLayer>
                </a14:imgProps>
              </a:ext>
              <a:ext uri="{28A0092B-C50C-407E-A947-70E740481C1C}">
                <a14:useLocalDpi xmlns:a14="http://schemas.microsoft.com/office/drawing/2010/main" val="0"/>
              </a:ext>
            </a:extLst>
          </a:blip>
          <a:stretch>
            <a:fillRect/>
          </a:stretch>
        </p:blipFill>
        <p:spPr>
          <a:xfrm>
            <a:off x="10520409" y="6385903"/>
            <a:ext cx="1415435" cy="262174"/>
          </a:xfrm>
          <a:prstGeom prst="rect">
            <a:avLst/>
          </a:prstGeom>
          <a:effectLst>
            <a:outerShdw blurRad="50800" dist="38100" dir="14160000" algn="t" rotWithShape="0">
              <a:schemeClr val="accent2">
                <a:alpha val="0"/>
              </a:schemeClr>
            </a:outerShdw>
          </a:effectLst>
        </p:spPr>
      </p:pic>
    </p:spTree>
    <p:extLst>
      <p:ext uri="{BB962C8B-B14F-4D97-AF65-F5344CB8AC3E}">
        <p14:creationId xmlns:p14="http://schemas.microsoft.com/office/powerpoint/2010/main" val="95394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2B60A-FF9F-4101-8456-4B64D3B77E90}"/>
              </a:ext>
            </a:extLst>
          </p:cNvPr>
          <p:cNvSpPr>
            <a:spLocks noGrp="1"/>
          </p:cNvSpPr>
          <p:nvPr>
            <p:ph type="title"/>
          </p:nvPr>
        </p:nvSpPr>
        <p:spPr>
          <a:xfrm>
            <a:off x="799292" y="465477"/>
            <a:ext cx="10904435" cy="689608"/>
          </a:xfrm>
        </p:spPr>
        <p:txBody>
          <a:bodyPr anchor="ct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Family, Multi-Family &amp; Commercial Changes</a:t>
            </a:r>
          </a:p>
        </p:txBody>
      </p:sp>
      <p:graphicFrame>
        <p:nvGraphicFramePr>
          <p:cNvPr id="8" name="object 56">
            <a:extLst>
              <a:ext uri="{FF2B5EF4-FFF2-40B4-BE49-F238E27FC236}">
                <a16:creationId xmlns:a16="http://schemas.microsoft.com/office/drawing/2014/main" id="{772D49F3-60B7-A7FF-DA7B-74E562769254}"/>
              </a:ext>
            </a:extLst>
          </p:cNvPr>
          <p:cNvGraphicFramePr>
            <a:graphicFrameLocks noGrp="1"/>
          </p:cNvGraphicFramePr>
          <p:nvPr>
            <p:extLst>
              <p:ext uri="{D42A27DB-BD31-4B8C-83A1-F6EECF244321}">
                <p14:modId xmlns:p14="http://schemas.microsoft.com/office/powerpoint/2010/main" val="756171702"/>
              </p:ext>
            </p:extLst>
          </p:nvPr>
        </p:nvGraphicFramePr>
        <p:xfrm>
          <a:off x="797306" y="1929251"/>
          <a:ext cx="10559111" cy="4220090"/>
        </p:xfrm>
        <a:graphic>
          <a:graphicData uri="http://schemas.openxmlformats.org/drawingml/2006/table">
            <a:tbl>
              <a:tblPr firstRow="1" bandRow="1">
                <a:noFill/>
                <a:tableStyleId>{D7AC3CCA-C797-4891-BE02-D94E43425B78}</a:tableStyleId>
              </a:tblPr>
              <a:tblGrid>
                <a:gridCol w="1210092">
                  <a:extLst>
                    <a:ext uri="{9D8B030D-6E8A-4147-A177-3AD203B41FA5}">
                      <a16:colId xmlns:a16="http://schemas.microsoft.com/office/drawing/2014/main" val="20000"/>
                    </a:ext>
                  </a:extLst>
                </a:gridCol>
                <a:gridCol w="1789421">
                  <a:extLst>
                    <a:ext uri="{9D8B030D-6E8A-4147-A177-3AD203B41FA5}">
                      <a16:colId xmlns:a16="http://schemas.microsoft.com/office/drawing/2014/main" val="20001"/>
                    </a:ext>
                  </a:extLst>
                </a:gridCol>
                <a:gridCol w="1535566">
                  <a:extLst>
                    <a:ext uri="{9D8B030D-6E8A-4147-A177-3AD203B41FA5}">
                      <a16:colId xmlns:a16="http://schemas.microsoft.com/office/drawing/2014/main" val="20002"/>
                    </a:ext>
                  </a:extLst>
                </a:gridCol>
                <a:gridCol w="1756887">
                  <a:extLst>
                    <a:ext uri="{9D8B030D-6E8A-4147-A177-3AD203B41FA5}">
                      <a16:colId xmlns:a16="http://schemas.microsoft.com/office/drawing/2014/main" val="20003"/>
                    </a:ext>
                  </a:extLst>
                </a:gridCol>
                <a:gridCol w="1584659">
                  <a:extLst>
                    <a:ext uri="{9D8B030D-6E8A-4147-A177-3AD203B41FA5}">
                      <a16:colId xmlns:a16="http://schemas.microsoft.com/office/drawing/2014/main" val="20004"/>
                    </a:ext>
                  </a:extLst>
                </a:gridCol>
                <a:gridCol w="1441479">
                  <a:extLst>
                    <a:ext uri="{9D8B030D-6E8A-4147-A177-3AD203B41FA5}">
                      <a16:colId xmlns:a16="http://schemas.microsoft.com/office/drawing/2014/main" val="20005"/>
                    </a:ext>
                  </a:extLst>
                </a:gridCol>
                <a:gridCol w="1241007">
                  <a:extLst>
                    <a:ext uri="{9D8B030D-6E8A-4147-A177-3AD203B41FA5}">
                      <a16:colId xmlns:a16="http://schemas.microsoft.com/office/drawing/2014/main" val="20006"/>
                    </a:ext>
                  </a:extLst>
                </a:gridCol>
              </a:tblGrid>
              <a:tr h="724322">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Land Use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Previous Median</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Median</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Median % Difference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Previous Total</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Total</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Difference %</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434622">
                <a:tc>
                  <a:txBody>
                    <a:bodyPr/>
                    <a:lstStyle/>
                    <a:p>
                      <a:pPr marL="2540"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Family</a:t>
                      </a:r>
                    </a:p>
                  </a:txBody>
                  <a:tcPr marL="55955" marR="39968" marT="67168"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$327,100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$397,100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21.40%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$3,956,204,787</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$4,814,924,868</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21.71%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0001"/>
                  </a:ext>
                </a:extLst>
              </a:tr>
              <a:tr h="434622">
                <a:tc>
                  <a:txBody>
                    <a:bodyPr/>
                    <a:lstStyle/>
                    <a:p>
                      <a:pPr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Condos</a:t>
                      </a:r>
                    </a:p>
                  </a:txBody>
                  <a:tcPr marL="55955" marR="39968" marT="67168"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$245,300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$315,700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28.70%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$161,697,400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$200,773,900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24.17%</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34622">
                <a:tc>
                  <a:txBody>
                    <a:bodyPr/>
                    <a:lstStyle/>
                    <a:p>
                      <a:pPr marL="3175"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2-Family</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$350,600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$494,100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40.93%</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$554,459,400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$786,295,200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41.81%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3"/>
                  </a:ext>
                </a:extLst>
              </a:tr>
              <a:tr h="435334">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3-Family</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$399,300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$535,900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34.21%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$202,503,600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$272,480,200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34.56%</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35334">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4-Family</a:t>
                      </a:r>
                    </a:p>
                  </a:txBody>
                  <a:tcPr marL="55955" marR="39968" marT="67723"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$428,300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$483,350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12.85%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$30,086,600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$36,281,200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20.59%</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5"/>
                  </a:ext>
                </a:extLst>
              </a:tr>
              <a:tr h="435334">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5-Family</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$431,600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$487,500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12.95%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$12,704,800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$15,425,300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21.41%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6"/>
                  </a:ext>
                </a:extLst>
              </a:tr>
              <a:tr h="434622">
                <a:tc>
                  <a:txBody>
                    <a:bodyPr/>
                    <a:lstStyle/>
                    <a:p>
                      <a:pPr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Commercial</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2,603,800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3,119,400</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24.21%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977,539,135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1,161,054,725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a:ln>
                            <a:noFill/>
                          </a:ln>
                          <a:solidFill>
                            <a:schemeClr val="tx1"/>
                          </a:solidFill>
                          <a:effectLst/>
                          <a:latin typeface="Times New Roman" panose="02020603050405020304" pitchFamily="18" charset="0"/>
                          <a:cs typeface="Times New Roman" panose="02020603050405020304" pitchFamily="18" charset="0"/>
                        </a:rPr>
                        <a:t>22.01%</a:t>
                      </a:r>
                      <a:endParaRPr lang="en-US" sz="1000" b="0" i="0" u="none" strike="noStrike" cap="none" spc="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7"/>
                  </a:ext>
                </a:extLst>
              </a:tr>
              <a:tr h="451278">
                <a:tc gridSpan="7">
                  <a:txBody>
                    <a:bodyPr/>
                    <a:lstStyle/>
                    <a:p>
                      <a:pPr marL="82550">
                        <a:lnSpc>
                          <a:spcPct val="100000"/>
                        </a:lnSpc>
                        <a:spcBef>
                          <a:spcPts val="530"/>
                        </a:spcBef>
                        <a:tabLst>
                          <a:tab pos="7447280" algn="l"/>
                        </a:tabLst>
                      </a:pPr>
                      <a:endParaRPr lang="en-US" sz="1000" cap="none" spc="0" dirty="0">
                        <a:ln>
                          <a:noFill/>
                        </a:ln>
                        <a:solidFill>
                          <a:schemeClr val="tx1"/>
                        </a:solidFill>
                        <a:latin typeface="Arial"/>
                        <a:cs typeface="Arial"/>
                      </a:endParaRPr>
                    </a:p>
                  </a:txBody>
                  <a:tcPr marL="55955" marR="39968" marT="58841" marB="79935">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10" name="Picture 9" descr="A blue letter on a black background&#10;&#10;AI-generated content may be incorrect.">
            <a:extLst>
              <a:ext uri="{FF2B5EF4-FFF2-40B4-BE49-F238E27FC236}">
                <a16:creationId xmlns:a16="http://schemas.microsoft.com/office/drawing/2014/main" id="{34608605-ABD7-3802-360C-EE6D0E24E61C}"/>
              </a:ext>
            </a:extLst>
          </p:cNvPr>
          <p:cNvPicPr>
            <a:picLocks noChangeAspect="1"/>
          </p:cNvPicPr>
          <p:nvPr/>
        </p:nvPicPr>
        <p:blipFill>
          <a:blip r:embed="rId2">
            <a:extLst>
              <a:ext uri="{BEBA8EAE-BF5A-486C-A8C5-ECC9F3942E4B}">
                <a14:imgProps xmlns:a14="http://schemas.microsoft.com/office/drawing/2010/main">
                  <a14:imgLayer r:embed="rId3">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319024"/>
            <a:ext cx="1415435" cy="262174"/>
          </a:xfrm>
          <a:prstGeom prst="rect">
            <a:avLst/>
          </a:prstGeom>
          <a:effectLst>
            <a:outerShdw blurRad="50800" dist="38100" dir="14160000" algn="t" rotWithShape="0">
              <a:schemeClr val="accent2">
                <a:alpha val="0"/>
              </a:schemeClr>
            </a:outerShdw>
          </a:effectLst>
        </p:spPr>
      </p:pic>
      <p:pic>
        <p:nvPicPr>
          <p:cNvPr id="11" name="object 3">
            <a:extLst>
              <a:ext uri="{FF2B5EF4-FFF2-40B4-BE49-F238E27FC236}">
                <a16:creationId xmlns:a16="http://schemas.microsoft.com/office/drawing/2014/main" id="{E1970EA0-1C2A-B98A-56F0-FFFAAACB8C5B}"/>
              </a:ext>
            </a:extLst>
          </p:cNvPr>
          <p:cNvPicPr/>
          <p:nvPr/>
        </p:nvPicPr>
        <p:blipFill>
          <a:blip r:embed="rId4" cstate="print"/>
          <a:stretch>
            <a:fillRect/>
          </a:stretch>
        </p:blipFill>
        <p:spPr>
          <a:xfrm>
            <a:off x="10771186" y="300148"/>
            <a:ext cx="932541" cy="945591"/>
          </a:xfrm>
          <a:prstGeom prst="rect">
            <a:avLst/>
          </a:prstGeom>
          <a:effectLst>
            <a:glow rad="50800">
              <a:schemeClr val="accent3">
                <a:satMod val="175000"/>
                <a:alpha val="40000"/>
              </a:schemeClr>
            </a:glow>
          </a:effectLst>
        </p:spPr>
      </p:pic>
    </p:spTree>
    <p:extLst>
      <p:ext uri="{BB962C8B-B14F-4D97-AF65-F5344CB8AC3E}">
        <p14:creationId xmlns:p14="http://schemas.microsoft.com/office/powerpoint/2010/main" val="139065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42CD-124D-D306-20AC-E88C4E0E3C4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78F426E-E790-074E-4354-2DA81D8A0CD6}"/>
              </a:ext>
            </a:extLst>
          </p:cNvPr>
          <p:cNvSpPr>
            <a:spLocks noGrp="1"/>
          </p:cNvSpPr>
          <p:nvPr>
            <p:ph type="title"/>
          </p:nvPr>
        </p:nvSpPr>
        <p:spPr>
          <a:xfrm>
            <a:off x="639413" y="476086"/>
            <a:ext cx="10904435" cy="689608"/>
          </a:xfrm>
        </p:spPr>
        <p:txBody>
          <a:bodyPr anchor="ct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Family Sales by Style</a:t>
            </a:r>
          </a:p>
        </p:txBody>
      </p:sp>
      <p:graphicFrame>
        <p:nvGraphicFramePr>
          <p:cNvPr id="8" name="object 56">
            <a:extLst>
              <a:ext uri="{FF2B5EF4-FFF2-40B4-BE49-F238E27FC236}">
                <a16:creationId xmlns:a16="http://schemas.microsoft.com/office/drawing/2014/main" id="{50222A74-4B74-4705-89F2-F01283ADFA57}"/>
              </a:ext>
            </a:extLst>
          </p:cNvPr>
          <p:cNvGraphicFramePr>
            <a:graphicFrameLocks noGrp="1"/>
          </p:cNvGraphicFramePr>
          <p:nvPr>
            <p:extLst>
              <p:ext uri="{D42A27DB-BD31-4B8C-83A1-F6EECF244321}">
                <p14:modId xmlns:p14="http://schemas.microsoft.com/office/powerpoint/2010/main" val="723978819"/>
              </p:ext>
            </p:extLst>
          </p:nvPr>
        </p:nvGraphicFramePr>
        <p:xfrm>
          <a:off x="816444" y="1554459"/>
          <a:ext cx="10596966" cy="4655424"/>
        </p:xfrm>
        <a:graphic>
          <a:graphicData uri="http://schemas.openxmlformats.org/drawingml/2006/table">
            <a:tbl>
              <a:tblPr firstRow="1" bandRow="1">
                <a:noFill/>
                <a:tableStyleId>{D7AC3CCA-C797-4891-BE02-D94E43425B78}</a:tableStyleId>
              </a:tblPr>
              <a:tblGrid>
                <a:gridCol w="2002170">
                  <a:extLst>
                    <a:ext uri="{9D8B030D-6E8A-4147-A177-3AD203B41FA5}">
                      <a16:colId xmlns:a16="http://schemas.microsoft.com/office/drawing/2014/main" val="20000"/>
                    </a:ext>
                  </a:extLst>
                </a:gridCol>
                <a:gridCol w="1847654">
                  <a:extLst>
                    <a:ext uri="{9D8B030D-6E8A-4147-A177-3AD203B41FA5}">
                      <a16:colId xmlns:a16="http://schemas.microsoft.com/office/drawing/2014/main" val="20001"/>
                    </a:ext>
                  </a:extLst>
                </a:gridCol>
                <a:gridCol w="2092751">
                  <a:extLst>
                    <a:ext uri="{9D8B030D-6E8A-4147-A177-3AD203B41FA5}">
                      <a16:colId xmlns:a16="http://schemas.microsoft.com/office/drawing/2014/main" val="20002"/>
                    </a:ext>
                  </a:extLst>
                </a:gridCol>
                <a:gridCol w="2215299">
                  <a:extLst>
                    <a:ext uri="{9D8B030D-6E8A-4147-A177-3AD203B41FA5}">
                      <a16:colId xmlns:a16="http://schemas.microsoft.com/office/drawing/2014/main" val="20003"/>
                    </a:ext>
                  </a:extLst>
                </a:gridCol>
                <a:gridCol w="2439092">
                  <a:extLst>
                    <a:ext uri="{9D8B030D-6E8A-4147-A177-3AD203B41FA5}">
                      <a16:colId xmlns:a16="http://schemas.microsoft.com/office/drawing/2014/main" val="3557887889"/>
                    </a:ext>
                  </a:extLst>
                </a:gridCol>
              </a:tblGrid>
              <a:tr h="724322">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Building Type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Median Sale Price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Median</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COD</a:t>
                      </a:r>
                      <a:endParaRPr lang="en-US" b="0" dirty="0"/>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434622">
                <a:tc>
                  <a:txBody>
                    <a:bodyPr/>
                    <a:lstStyle/>
                    <a:p>
                      <a:pPr marL="2540"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Bungalow</a:t>
                      </a:r>
                    </a:p>
                  </a:txBody>
                  <a:tcPr marL="55955" marR="39968" marT="67168"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$335,000 </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0.95</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7.117</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622">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Cape Cod</a:t>
                      </a:r>
                    </a:p>
                  </a:txBody>
                  <a:tcPr marL="55955" marR="39968" marT="67168"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109</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$400,000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0.97</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6.729</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34622">
                <a:tc>
                  <a:txBody>
                    <a:bodyPr/>
                    <a:lstStyle/>
                    <a:p>
                      <a:pPr marL="3175"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Colonial</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123</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$520,000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0.96</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6.411</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Conventional</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119</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$378,000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0.97</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7.224</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Gambrel</a:t>
                      </a:r>
                    </a:p>
                  </a:txBody>
                  <a:tcPr marL="55955" marR="39968" marT="67723"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28</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$400,000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0.98</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7.743</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Raised Ranch</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24</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$437,500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0.98</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6.747</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6"/>
                  </a:ext>
                </a:extLst>
              </a:tr>
              <a:tr h="434622">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Ranch</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156</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$397,265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0.97</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6.755</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Ranch on End</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25</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$375,000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0.98</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5.565</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8"/>
                  </a:ext>
                </a:extLst>
              </a:tr>
              <a:tr h="451278">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Split Level</a:t>
                      </a:r>
                    </a:p>
                  </a:txBody>
                  <a:tcPr marL="55955" marR="39968" marT="67168" marB="7993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$505,000 </a:t>
                      </a:r>
                    </a:p>
                  </a:txBody>
                  <a:tcPr marL="55955" marR="39968" marT="8327" marB="799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0.96</a:t>
                      </a:r>
                    </a:p>
                  </a:txBody>
                  <a:tcPr marL="55955" marR="39968" marT="8327" marB="79935" anchor="ctr">
                    <a:lnL w="12700" cmpd="sng">
                      <a:noFill/>
                    </a:lnL>
                    <a:lnR w="12700" cmpd="sng">
                      <a:noFill/>
                      <a:prstDash val="solid"/>
                    </a:lnR>
                    <a:lnT w="12700" cmpd="sng">
                      <a:noFill/>
                    </a:lnT>
                    <a:lnB w="12700" cmpd="sng">
                      <a:noFill/>
                      <a:prstDash val="solid"/>
                    </a:lnB>
                    <a:lnTlToBr w="12700" cmpd="sng">
                      <a:noFill/>
                      <a:prstDash val="solid"/>
                    </a:lnTlToBr>
                    <a:lnBlToTr w="12700" cmpd="sng">
                      <a:noFill/>
                      <a:prstDash val="solid"/>
                    </a:lnBlToTr>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5.005</a:t>
                      </a:r>
                    </a:p>
                  </a:txBody>
                  <a:tcPr marL="55955" marR="39968" marT="8327" marB="79935" anchor="ctr">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009"/>
                  </a:ext>
                </a:extLst>
              </a:tr>
            </a:tbl>
          </a:graphicData>
        </a:graphic>
      </p:graphicFrame>
      <p:pic>
        <p:nvPicPr>
          <p:cNvPr id="10" name="Picture 9" descr="A blue letter on a black background&#10;&#10;AI-generated content may be incorrect.">
            <a:extLst>
              <a:ext uri="{FF2B5EF4-FFF2-40B4-BE49-F238E27FC236}">
                <a16:creationId xmlns:a16="http://schemas.microsoft.com/office/drawing/2014/main" id="{DFF45377-6A3D-FE88-D7E0-D8E4A664C123}"/>
              </a:ext>
            </a:extLst>
          </p:cNvPr>
          <p:cNvPicPr>
            <a:picLocks noChangeAspect="1"/>
          </p:cNvPicPr>
          <p:nvPr/>
        </p:nvPicPr>
        <p:blipFill>
          <a:blip r:embed="rId2">
            <a:extLst>
              <a:ext uri="{BEBA8EAE-BF5A-486C-A8C5-ECC9F3942E4B}">
                <a14:imgProps xmlns:a14="http://schemas.microsoft.com/office/drawing/2010/main">
                  <a14:imgLayer r:embed="rId3">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319024"/>
            <a:ext cx="1415435" cy="262174"/>
          </a:xfrm>
          <a:prstGeom prst="rect">
            <a:avLst/>
          </a:prstGeom>
          <a:effectLst>
            <a:outerShdw blurRad="50800" dist="38100" dir="14160000" algn="t" rotWithShape="0">
              <a:schemeClr val="accent2">
                <a:alpha val="0"/>
              </a:schemeClr>
            </a:outerShdw>
          </a:effectLst>
        </p:spPr>
      </p:pic>
      <p:pic>
        <p:nvPicPr>
          <p:cNvPr id="11" name="object 3">
            <a:extLst>
              <a:ext uri="{FF2B5EF4-FFF2-40B4-BE49-F238E27FC236}">
                <a16:creationId xmlns:a16="http://schemas.microsoft.com/office/drawing/2014/main" id="{0FE1482A-7DBD-155F-802D-85584BC4E8C9}"/>
              </a:ext>
            </a:extLst>
          </p:cNvPr>
          <p:cNvPicPr/>
          <p:nvPr/>
        </p:nvPicPr>
        <p:blipFill>
          <a:blip r:embed="rId4" cstate="print"/>
          <a:stretch>
            <a:fillRect/>
          </a:stretch>
        </p:blipFill>
        <p:spPr>
          <a:xfrm>
            <a:off x="10771186" y="300148"/>
            <a:ext cx="932541" cy="945591"/>
          </a:xfrm>
          <a:prstGeom prst="rect">
            <a:avLst/>
          </a:prstGeom>
          <a:effectLst>
            <a:glow rad="50800">
              <a:schemeClr val="accent3">
                <a:satMod val="175000"/>
                <a:alpha val="40000"/>
              </a:schemeClr>
            </a:glow>
          </a:effectLst>
        </p:spPr>
      </p:pic>
      <p:sp>
        <p:nvSpPr>
          <p:cNvPr id="2" name="object 4">
            <a:extLst>
              <a:ext uri="{FF2B5EF4-FFF2-40B4-BE49-F238E27FC236}">
                <a16:creationId xmlns:a16="http://schemas.microsoft.com/office/drawing/2014/main" id="{F7D92F1B-328F-4AA8-0145-5B5B23FEE753}"/>
              </a:ext>
            </a:extLst>
          </p:cNvPr>
          <p:cNvSpPr txBox="1"/>
          <p:nvPr/>
        </p:nvSpPr>
        <p:spPr>
          <a:xfrm>
            <a:off x="5415681" y="489852"/>
            <a:ext cx="4897242" cy="566181"/>
          </a:xfrm>
          <a:prstGeom prst="rect">
            <a:avLst/>
          </a:prstGeom>
        </p:spPr>
        <p:txBody>
          <a:bodyPr vert="horz" wrap="square" lIns="0" tIns="12065" rIns="0" bIns="0" rtlCol="0">
            <a:spAutoFit/>
          </a:bodyPr>
          <a:lstStyle/>
          <a:p>
            <a:pPr>
              <a:lnSpc>
                <a:spcPct val="100000"/>
              </a:lnSpc>
              <a:spcBef>
                <a:spcPts val="95"/>
              </a:spcBef>
            </a:pPr>
            <a:r>
              <a:rPr sz="1200" dirty="0">
                <a:latin typeface="Times New Roman" panose="02020603050405020304" pitchFamily="18" charset="0"/>
                <a:cs typeface="Times New Roman" panose="02020603050405020304" pitchFamily="18" charset="0"/>
              </a:rPr>
              <a:t>This</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slide</a:t>
            </a:r>
            <a:r>
              <a:rPr sz="1200" spc="-6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shows</a:t>
            </a:r>
            <a:r>
              <a:rPr sz="1200" spc="-2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one</a:t>
            </a:r>
            <a:r>
              <a:rPr sz="1200" spc="-4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method</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verifying</a:t>
            </a:r>
            <a:r>
              <a:rPr sz="1200" spc="-1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the</a:t>
            </a:r>
            <a:r>
              <a:rPr sz="1200" spc="-4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accuracy</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of</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the</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revaluation</a:t>
            </a:r>
            <a:r>
              <a:rPr sz="1200" spc="-40"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model.</a:t>
            </a:r>
            <a:endParaRPr sz="1200" dirty="0">
              <a:latin typeface="Times New Roman" panose="02020603050405020304" pitchFamily="18" charset="0"/>
              <a:cs typeface="Times New Roman" panose="02020603050405020304" pitchFamily="18" charset="0"/>
            </a:endParaRPr>
          </a:p>
          <a:p>
            <a:pPr marL="12065" marR="5080">
              <a:lnSpc>
                <a:spcPct val="100000"/>
              </a:lnSpc>
            </a:pPr>
            <a:r>
              <a:rPr sz="1200" dirty="0">
                <a:latin typeface="Times New Roman" panose="02020603050405020304" pitchFamily="18" charset="0"/>
                <a:cs typeface="Times New Roman" panose="02020603050405020304" pitchFamily="18" charset="0"/>
              </a:rPr>
              <a:t>The</a:t>
            </a:r>
            <a:r>
              <a:rPr sz="1200" spc="-2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COD</a:t>
            </a:r>
            <a:r>
              <a:rPr sz="1200" spc="-20"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(Coefficient</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of</a:t>
            </a:r>
            <a:r>
              <a:rPr sz="1200" spc="-1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Dispersion)</a:t>
            </a:r>
            <a:r>
              <a:rPr sz="1200" spc="-5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simply</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measures</a:t>
            </a:r>
            <a:r>
              <a:rPr sz="1200" spc="-2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how</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far</a:t>
            </a:r>
            <a:r>
              <a:rPr sz="1200" spc="-1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apart,</a:t>
            </a:r>
            <a:r>
              <a:rPr sz="1200" spc="-1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on</a:t>
            </a:r>
            <a:r>
              <a:rPr sz="1200" spc="-20"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average, </a:t>
            </a:r>
            <a:r>
              <a:rPr sz="1200" dirty="0">
                <a:latin typeface="Times New Roman" panose="02020603050405020304" pitchFamily="18" charset="0"/>
                <a:cs typeface="Times New Roman" panose="02020603050405020304" pitchFamily="18" charset="0"/>
              </a:rPr>
              <a:t>the</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new</a:t>
            </a:r>
            <a:r>
              <a:rPr sz="1200" spc="-4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assessments</a:t>
            </a:r>
            <a:r>
              <a:rPr sz="1200" spc="-3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are</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from</a:t>
            </a:r>
            <a:r>
              <a:rPr sz="1200" spc="-2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the</a:t>
            </a:r>
            <a:r>
              <a:rPr sz="1200" spc="-2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actual</a:t>
            </a:r>
            <a:r>
              <a:rPr sz="1200" spc="-35"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sale</a:t>
            </a:r>
            <a:r>
              <a:rPr sz="1200" spc="-50"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prices.</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03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202C-6D10-FEB0-51B1-AD3E2BA8E0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0E2CBE4-A102-04BD-056A-83CB5C8D10D9}"/>
              </a:ext>
            </a:extLst>
          </p:cNvPr>
          <p:cNvSpPr>
            <a:spLocks noGrp="1"/>
          </p:cNvSpPr>
          <p:nvPr>
            <p:ph type="title"/>
          </p:nvPr>
        </p:nvSpPr>
        <p:spPr>
          <a:xfrm>
            <a:off x="639413" y="476086"/>
            <a:ext cx="10904435" cy="689608"/>
          </a:xfrm>
        </p:spPr>
        <p:txBody>
          <a:bodyPr anchor="ct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2022 Sales Resold in 2024</a:t>
            </a:r>
          </a:p>
        </p:txBody>
      </p:sp>
      <p:graphicFrame>
        <p:nvGraphicFramePr>
          <p:cNvPr id="8" name="object 56">
            <a:extLst>
              <a:ext uri="{FF2B5EF4-FFF2-40B4-BE49-F238E27FC236}">
                <a16:creationId xmlns:a16="http://schemas.microsoft.com/office/drawing/2014/main" id="{4C457868-7F2B-4A52-0EE2-9B7EC5EC659B}"/>
              </a:ext>
            </a:extLst>
          </p:cNvPr>
          <p:cNvGraphicFramePr>
            <a:graphicFrameLocks noGrp="1"/>
          </p:cNvGraphicFramePr>
          <p:nvPr>
            <p:extLst>
              <p:ext uri="{D42A27DB-BD31-4B8C-83A1-F6EECF244321}">
                <p14:modId xmlns:p14="http://schemas.microsoft.com/office/powerpoint/2010/main" val="1181415914"/>
              </p:ext>
            </p:extLst>
          </p:nvPr>
        </p:nvGraphicFramePr>
        <p:xfrm>
          <a:off x="816444" y="1554459"/>
          <a:ext cx="10559112" cy="4506978"/>
        </p:xfrm>
        <a:graphic>
          <a:graphicData uri="http://schemas.openxmlformats.org/drawingml/2006/table">
            <a:tbl>
              <a:tblPr firstRow="1" bandRow="1">
                <a:noFill/>
                <a:tableStyleId>{D7AC3CCA-C797-4891-BE02-D94E43425B78}</a:tableStyleId>
              </a:tblPr>
              <a:tblGrid>
                <a:gridCol w="1116051">
                  <a:extLst>
                    <a:ext uri="{9D8B030D-6E8A-4147-A177-3AD203B41FA5}">
                      <a16:colId xmlns:a16="http://schemas.microsoft.com/office/drawing/2014/main" val="20000"/>
                    </a:ext>
                  </a:extLst>
                </a:gridCol>
                <a:gridCol w="1272618">
                  <a:extLst>
                    <a:ext uri="{9D8B030D-6E8A-4147-A177-3AD203B41FA5}">
                      <a16:colId xmlns:a16="http://schemas.microsoft.com/office/drawing/2014/main" val="20001"/>
                    </a:ext>
                  </a:extLst>
                </a:gridCol>
                <a:gridCol w="1263192">
                  <a:extLst>
                    <a:ext uri="{9D8B030D-6E8A-4147-A177-3AD203B41FA5}">
                      <a16:colId xmlns:a16="http://schemas.microsoft.com/office/drawing/2014/main" val="20002"/>
                    </a:ext>
                  </a:extLst>
                </a:gridCol>
                <a:gridCol w="1253765">
                  <a:extLst>
                    <a:ext uri="{9D8B030D-6E8A-4147-A177-3AD203B41FA5}">
                      <a16:colId xmlns:a16="http://schemas.microsoft.com/office/drawing/2014/main" val="20003"/>
                    </a:ext>
                  </a:extLst>
                </a:gridCol>
                <a:gridCol w="1300899">
                  <a:extLst>
                    <a:ext uri="{9D8B030D-6E8A-4147-A177-3AD203B41FA5}">
                      <a16:colId xmlns:a16="http://schemas.microsoft.com/office/drawing/2014/main" val="20004"/>
                    </a:ext>
                  </a:extLst>
                </a:gridCol>
                <a:gridCol w="999241">
                  <a:extLst>
                    <a:ext uri="{9D8B030D-6E8A-4147-A177-3AD203B41FA5}">
                      <a16:colId xmlns:a16="http://schemas.microsoft.com/office/drawing/2014/main" val="20005"/>
                    </a:ext>
                  </a:extLst>
                </a:gridCol>
                <a:gridCol w="1762813">
                  <a:extLst>
                    <a:ext uri="{9D8B030D-6E8A-4147-A177-3AD203B41FA5}">
                      <a16:colId xmlns:a16="http://schemas.microsoft.com/office/drawing/2014/main" val="152870501"/>
                    </a:ext>
                  </a:extLst>
                </a:gridCol>
                <a:gridCol w="1590533">
                  <a:extLst>
                    <a:ext uri="{9D8B030D-6E8A-4147-A177-3AD203B41FA5}">
                      <a16:colId xmlns:a16="http://schemas.microsoft.com/office/drawing/2014/main" val="20006"/>
                    </a:ext>
                  </a:extLst>
                </a:gridCol>
              </a:tblGrid>
              <a:tr h="701225">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Style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 Date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 Price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 Date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 Price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Months</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Increase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marL="1905"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 Month</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420763">
                <a:tc>
                  <a:txBody>
                    <a:bodyPr/>
                    <a:lstStyle/>
                    <a:p>
                      <a:pPr marL="2540"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Ranch</a:t>
                      </a:r>
                    </a:p>
                  </a:txBody>
                  <a:tcPr marL="55955" marR="39968" marT="67168"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3/20/2024</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$430,000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9/13/2023</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$405,000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6.17%</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1.029%</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0001"/>
                  </a:ext>
                </a:extLst>
              </a:tr>
              <a:tr h="420763">
                <a:tc>
                  <a:txBody>
                    <a:bodyPr/>
                    <a:lstStyle/>
                    <a:p>
                      <a:pPr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Bungalow</a:t>
                      </a:r>
                    </a:p>
                  </a:txBody>
                  <a:tcPr marL="55955" marR="39968" marT="67168"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12/26/2024</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$277,000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6/13/2024</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$240,000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15.42%</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2.570%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20763">
                <a:tc>
                  <a:txBody>
                    <a:bodyPr/>
                    <a:lstStyle/>
                    <a:p>
                      <a:pPr marL="3175" algn="ctr">
                        <a:lnSpc>
                          <a:spcPct val="100000"/>
                        </a:lnSpc>
                        <a:spcBef>
                          <a:spcPts val="605"/>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Conventional</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5/31/2024</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$355,000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1/31/2023</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$293,000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16</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21.16%</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1.323%</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3"/>
                  </a:ext>
                </a:extLst>
              </a:tr>
              <a:tr h="421453">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Bungalow</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10/2/2024</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$320,000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5/1/2024</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$315,000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1.59%</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0.318%</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21453">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Cape Cod</a:t>
                      </a:r>
                    </a:p>
                  </a:txBody>
                  <a:tcPr marL="55955" marR="39968" marT="67723"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12/5/2024</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$350,000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4/3/2024</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$310,000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8</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12.90%</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1.613%</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5"/>
                  </a:ext>
                </a:extLst>
              </a:tr>
              <a:tr h="421454">
                <a:tc>
                  <a:txBody>
                    <a:bodyPr/>
                    <a:lstStyle/>
                    <a:p>
                      <a:pPr marL="2540" algn="ctr">
                        <a:lnSpc>
                          <a:spcPct val="100000"/>
                        </a:lnSpc>
                        <a:spcBef>
                          <a:spcPts val="610"/>
                        </a:spcBef>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Colonial</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1/24/2025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$650,000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7/26/2024</a:t>
                      </a: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$613,000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18</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6.04%</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0.336%</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6"/>
                  </a:ext>
                </a:extLst>
              </a:tr>
              <a:tr h="639552">
                <a:tc rowSpan="2">
                  <a:txBody>
                    <a:bodyPr/>
                    <a:lstStyle/>
                    <a:p>
                      <a:pPr marL="2540" marR="0" lvl="0" indent="0" algn="ctr" defTabSz="914400" rtl="0" eaLnBrk="1" fontAlgn="auto" latinLnBrk="0" hangingPunct="1">
                        <a:lnSpc>
                          <a:spcPct val="100000"/>
                        </a:lnSpc>
                        <a:spcBef>
                          <a:spcPts val="610"/>
                        </a:spcBef>
                        <a:spcAft>
                          <a:spcPts val="0"/>
                        </a:spcAft>
                        <a:buClrTx/>
                        <a:buSzTx/>
                        <a:buFontTx/>
                        <a:buNone/>
                        <a:tabLst/>
                        <a:defRPr/>
                      </a:pPr>
                      <a:endPar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p>
                      <a:pPr marL="2540" algn="ctr">
                        <a:lnSpc>
                          <a:spcPct val="100000"/>
                        </a:lnSpc>
                        <a:spcBef>
                          <a:spcPts val="610"/>
                        </a:spcBef>
                      </a:pPr>
                      <a:endPar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55955" marR="39968" marT="67723" marB="79935" anchor="ctr">
                    <a:lnL w="12700" cmpd="sng">
                      <a:noFill/>
                      <a:prstDash val="solid"/>
                    </a:lnL>
                    <a:lnR w="12700" cmpd="sng">
                      <a:noFill/>
                      <a:prstDash val="solid"/>
                    </a:lnR>
                    <a:lnT w="12700" cmpd="sng">
                      <a:noFill/>
                      <a:prstDash val="solid"/>
                    </a:lnT>
                    <a:lnB w="12700" cmpd="sng">
                      <a:noFill/>
                    </a:lnB>
                    <a:lnTlToBr w="12700" cmpd="sng">
                      <a:noFill/>
                      <a:prstDash val="solid"/>
                    </a:lnTlToBr>
                    <a:lnBlToTr w="12700" cmpd="sng">
                      <a:noFill/>
                      <a:prstDash val="solid"/>
                    </a:lnBlToTr>
                    <a:noFill/>
                  </a:tcPr>
                </a:tc>
                <a:tc rowSpan="2">
                  <a:txBody>
                    <a:bodyPr/>
                    <a:lstStyle/>
                    <a:p>
                      <a:pPr algn="ctr" fontAlgn="t">
                        <a:lnSpc>
                          <a:spcPct val="100000"/>
                        </a:lnSpc>
                      </a:pPr>
                      <a:endPar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rowSpan="2">
                  <a:txBody>
                    <a:bodyPr/>
                    <a:lstStyle/>
                    <a:p>
                      <a:pPr algn="ctr" fontAlgn="t">
                        <a:lnSpc>
                          <a:spcPct val="100000"/>
                        </a:lnSpc>
                      </a:pP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rowSpan="2">
                  <a:txBody>
                    <a:bodyPr/>
                    <a:lstStyle/>
                    <a:p>
                      <a:pPr algn="ctr" fontAlgn="t"/>
                      <a:endPar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rowSpan="2">
                  <a:txBody>
                    <a:bodyPr/>
                    <a:lstStyle/>
                    <a:p>
                      <a:pPr algn="ctr" fontAlgn="t"/>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rowSpan="2">
                  <a:txBody>
                    <a:bodyPr/>
                    <a:lstStyle/>
                    <a:p>
                      <a:pPr algn="ctr" fontAlgn="t"/>
                      <a:endPar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Percent Increase</a:t>
                      </a:r>
                      <a:b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Month</a:t>
                      </a: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200" b="0" i="0" u="none" strike="noStrike"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1.198%</a:t>
                      </a: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7"/>
                  </a:ext>
                </a:extLst>
              </a:tr>
              <a:tr h="6395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Percent Increase </a:t>
                      </a:r>
                      <a:b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Extrapolated over </a:t>
                      </a:r>
                      <a:b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2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Months</a:t>
                      </a: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200" b="0" i="0" u="none" strike="noStrike"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28.75%</a:t>
                      </a:r>
                    </a:p>
                  </a:txBody>
                  <a:tcPr marL="55955" marR="39968" marT="8327" marB="799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2182864"/>
                  </a:ext>
                </a:extLst>
              </a:tr>
            </a:tbl>
          </a:graphicData>
        </a:graphic>
      </p:graphicFrame>
      <p:pic>
        <p:nvPicPr>
          <p:cNvPr id="10" name="Picture 9" descr="A blue letter on a black background&#10;&#10;AI-generated content may be incorrect.">
            <a:extLst>
              <a:ext uri="{FF2B5EF4-FFF2-40B4-BE49-F238E27FC236}">
                <a16:creationId xmlns:a16="http://schemas.microsoft.com/office/drawing/2014/main" id="{B843F338-66F2-ACDB-F57C-0E13D707D2E3}"/>
              </a:ext>
            </a:extLst>
          </p:cNvPr>
          <p:cNvPicPr>
            <a:picLocks noChangeAspect="1"/>
          </p:cNvPicPr>
          <p:nvPr/>
        </p:nvPicPr>
        <p:blipFill>
          <a:blip r:embed="rId2">
            <a:extLst>
              <a:ext uri="{BEBA8EAE-BF5A-486C-A8C5-ECC9F3942E4B}">
                <a14:imgProps xmlns:a14="http://schemas.microsoft.com/office/drawing/2010/main">
                  <a14:imgLayer r:embed="rId3">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319024"/>
            <a:ext cx="1415435" cy="262174"/>
          </a:xfrm>
          <a:prstGeom prst="rect">
            <a:avLst/>
          </a:prstGeom>
          <a:effectLst>
            <a:outerShdw blurRad="50800" dist="38100" dir="14160000" algn="t" rotWithShape="0">
              <a:schemeClr val="accent2">
                <a:alpha val="0"/>
              </a:schemeClr>
            </a:outerShdw>
          </a:effectLst>
        </p:spPr>
      </p:pic>
      <p:pic>
        <p:nvPicPr>
          <p:cNvPr id="2" name="object 3">
            <a:extLst>
              <a:ext uri="{FF2B5EF4-FFF2-40B4-BE49-F238E27FC236}">
                <a16:creationId xmlns:a16="http://schemas.microsoft.com/office/drawing/2014/main" id="{A2CB1B12-C325-C935-FC3C-A34298B78876}"/>
              </a:ext>
            </a:extLst>
          </p:cNvPr>
          <p:cNvPicPr/>
          <p:nvPr/>
        </p:nvPicPr>
        <p:blipFill>
          <a:blip r:embed="rId4" cstate="print"/>
          <a:stretch>
            <a:fillRect/>
          </a:stretch>
        </p:blipFill>
        <p:spPr>
          <a:xfrm>
            <a:off x="10771186" y="300148"/>
            <a:ext cx="932541" cy="945591"/>
          </a:xfrm>
          <a:prstGeom prst="rect">
            <a:avLst/>
          </a:prstGeom>
          <a:effectLst>
            <a:glow rad="50800">
              <a:schemeClr val="accent3">
                <a:satMod val="175000"/>
                <a:alpha val="40000"/>
              </a:schemeClr>
            </a:glow>
          </a:effectLst>
        </p:spPr>
      </p:pic>
    </p:spTree>
    <p:extLst>
      <p:ext uri="{BB962C8B-B14F-4D97-AF65-F5344CB8AC3E}">
        <p14:creationId xmlns:p14="http://schemas.microsoft.com/office/powerpoint/2010/main" val="334312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E848-A6C2-615E-0487-3D8C4D183D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D667D3-C214-B0F4-775B-709C97A418FD}"/>
              </a:ext>
            </a:extLst>
          </p:cNvPr>
          <p:cNvSpPr>
            <a:spLocks noGrp="1"/>
          </p:cNvSpPr>
          <p:nvPr>
            <p:ph type="title"/>
          </p:nvPr>
        </p:nvSpPr>
        <p:spPr>
          <a:xfrm>
            <a:off x="639413" y="476086"/>
            <a:ext cx="10904435" cy="689608"/>
          </a:xfrm>
        </p:spPr>
        <p:txBody>
          <a:bodyPr anchor="ct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City-Wide Single Family Median Values by Style</a:t>
            </a:r>
          </a:p>
        </p:txBody>
      </p:sp>
      <p:graphicFrame>
        <p:nvGraphicFramePr>
          <p:cNvPr id="8" name="object 56">
            <a:extLst>
              <a:ext uri="{FF2B5EF4-FFF2-40B4-BE49-F238E27FC236}">
                <a16:creationId xmlns:a16="http://schemas.microsoft.com/office/drawing/2014/main" id="{B2F8F71F-743F-A7E6-094A-B0741847028A}"/>
              </a:ext>
            </a:extLst>
          </p:cNvPr>
          <p:cNvGraphicFramePr>
            <a:graphicFrameLocks noGrp="1"/>
          </p:cNvGraphicFramePr>
          <p:nvPr>
            <p:extLst>
              <p:ext uri="{D42A27DB-BD31-4B8C-83A1-F6EECF244321}">
                <p14:modId xmlns:p14="http://schemas.microsoft.com/office/powerpoint/2010/main" val="3116683919"/>
              </p:ext>
            </p:extLst>
          </p:nvPr>
        </p:nvGraphicFramePr>
        <p:xfrm>
          <a:off x="816444" y="1554459"/>
          <a:ext cx="10596966" cy="4655424"/>
        </p:xfrm>
        <a:graphic>
          <a:graphicData uri="http://schemas.openxmlformats.org/drawingml/2006/table">
            <a:tbl>
              <a:tblPr firstRow="1" bandRow="1">
                <a:noFill/>
                <a:tableStyleId>{D7AC3CCA-C797-4891-BE02-D94E43425B78}</a:tableStyleId>
              </a:tblPr>
              <a:tblGrid>
                <a:gridCol w="2002170">
                  <a:extLst>
                    <a:ext uri="{9D8B030D-6E8A-4147-A177-3AD203B41FA5}">
                      <a16:colId xmlns:a16="http://schemas.microsoft.com/office/drawing/2014/main" val="20000"/>
                    </a:ext>
                  </a:extLst>
                </a:gridCol>
                <a:gridCol w="1847654">
                  <a:extLst>
                    <a:ext uri="{9D8B030D-6E8A-4147-A177-3AD203B41FA5}">
                      <a16:colId xmlns:a16="http://schemas.microsoft.com/office/drawing/2014/main" val="20001"/>
                    </a:ext>
                  </a:extLst>
                </a:gridCol>
                <a:gridCol w="2092751">
                  <a:extLst>
                    <a:ext uri="{9D8B030D-6E8A-4147-A177-3AD203B41FA5}">
                      <a16:colId xmlns:a16="http://schemas.microsoft.com/office/drawing/2014/main" val="20002"/>
                    </a:ext>
                  </a:extLst>
                </a:gridCol>
                <a:gridCol w="2215299">
                  <a:extLst>
                    <a:ext uri="{9D8B030D-6E8A-4147-A177-3AD203B41FA5}">
                      <a16:colId xmlns:a16="http://schemas.microsoft.com/office/drawing/2014/main" val="20003"/>
                    </a:ext>
                  </a:extLst>
                </a:gridCol>
                <a:gridCol w="2439092">
                  <a:extLst>
                    <a:ext uri="{9D8B030D-6E8A-4147-A177-3AD203B41FA5}">
                      <a16:colId xmlns:a16="http://schemas.microsoft.com/office/drawing/2014/main" val="3557887889"/>
                    </a:ext>
                  </a:extLst>
                </a:gridCol>
              </a:tblGrid>
              <a:tr h="724322">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Building Type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Previous Median Value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Median Value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2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Median Difference Percent</a:t>
                      </a:r>
                      <a:endParaRPr lang="en-US" b="0" dirty="0"/>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434622">
                <a:tc>
                  <a:txBody>
                    <a:bodyPr/>
                    <a:lstStyle/>
                    <a:p>
                      <a:pPr marL="2540"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Bungalow</a:t>
                      </a:r>
                    </a:p>
                  </a:txBody>
                  <a:tcPr marL="55955" marR="39968" marT="67168"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901</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$282,000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$314,400 </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11.49%</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622">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Cape Cod</a:t>
                      </a:r>
                    </a:p>
                  </a:txBody>
                  <a:tcPr marL="55955" marR="39968" marT="67168"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2,026</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$332,200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$396,200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19.27%</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34622">
                <a:tc>
                  <a:txBody>
                    <a:bodyPr/>
                    <a:lstStyle/>
                    <a:p>
                      <a:pPr marL="3175"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Colonial</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1,704</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$405,600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$490,750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20.99%</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Conventional</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1,961</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$285,300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$368,600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29.20%</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Gambrel</a:t>
                      </a:r>
                    </a:p>
                  </a:txBody>
                  <a:tcPr marL="55955" marR="39968" marT="67723"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403</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$377,800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$431,200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27.65%</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Raised Ranch</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421</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$347,100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$444,000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27.92%</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6"/>
                  </a:ext>
                </a:extLst>
              </a:tr>
              <a:tr h="434622">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Ranch</a:t>
                      </a:r>
                    </a:p>
                  </a:txBody>
                  <a:tcPr marL="55955" marR="39968" marT="67168"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2,835</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$327,100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$390,100 </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19.26%</a:t>
                      </a:r>
                    </a:p>
                  </a:txBody>
                  <a:tcPr marL="55955" marR="39968" marT="8327" marB="7993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5334">
                <a:tc>
                  <a:txBody>
                    <a:bodyPr/>
                    <a:lstStyle/>
                    <a:p>
                      <a:pPr marL="2540" algn="ctr">
                        <a:lnSpc>
                          <a:spcPct val="100000"/>
                        </a:lnSpc>
                        <a:spcBef>
                          <a:spcPts val="610"/>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Ranch on End</a:t>
                      </a:r>
                    </a:p>
                  </a:txBody>
                  <a:tcPr marL="55955" marR="39968" marT="67723" marB="7993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578</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mpd="sng">
                      <a:noFill/>
                    </a:lnB>
                    <a:solidFill>
                      <a:schemeClr val="bg1">
                        <a:lumMod val="95000"/>
                      </a:schemeClr>
                    </a:solid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$298,300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lnB>
                    <a:solidFill>
                      <a:schemeClr val="bg1">
                        <a:lumMod val="95000"/>
                      </a:schemeClr>
                    </a:solid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$371,800 </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lnB>
                    <a:solidFill>
                      <a:schemeClr val="bg1">
                        <a:lumMod val="95000"/>
                      </a:schemeClr>
                    </a:solid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24.64%</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8"/>
                  </a:ext>
                </a:extLst>
              </a:tr>
              <a:tr h="451278">
                <a:tc>
                  <a:txBody>
                    <a:bodyPr/>
                    <a:lstStyle/>
                    <a:p>
                      <a:pPr algn="ctr">
                        <a:lnSpc>
                          <a:spcPct val="100000"/>
                        </a:lnSpc>
                        <a:spcBef>
                          <a:spcPts val="605"/>
                        </a:spcBef>
                      </a:pPr>
                      <a:r>
                        <a:rPr lang="en-US" sz="10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Split Level</a:t>
                      </a:r>
                    </a:p>
                  </a:txBody>
                  <a:tcPr marL="55955" marR="39968" marT="67168" marB="79935"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181</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lnSpc>
                          <a:spcPct val="100000"/>
                        </a:lnSpc>
                      </a:pP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$378,600</a:t>
                      </a:r>
                      <a:endParaRPr lang="en-US" sz="10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$461,700 </a:t>
                      </a:r>
                    </a:p>
                  </a:txBody>
                  <a:tcPr marL="55955" marR="39968" marT="8327" marB="79935" anchor="ctr">
                    <a:lnL w="12700" cmpd="sng">
                      <a:noFill/>
                    </a:lnL>
                    <a:lnR w="12700" cmpd="sng">
                      <a:noFill/>
                      <a:prstDash val="solid"/>
                    </a:lnR>
                    <a:lnT w="12700" cmpd="sng">
                      <a:noFill/>
                    </a:lnT>
                    <a:lnB w="12700" cmpd="sng">
                      <a:noFill/>
                      <a:prstDash val="solid"/>
                    </a:lnB>
                    <a:lnTlToBr w="12700" cmpd="sng">
                      <a:noFill/>
                      <a:prstDash val="solid"/>
                    </a:lnTlToBr>
                    <a:lnBlToTr w="12700" cmpd="sng">
                      <a:noFill/>
                      <a:prstDash val="solid"/>
                    </a:lnBlToTr>
                    <a:noFill/>
                  </a:tcPr>
                </a:tc>
                <a:tc>
                  <a:txBody>
                    <a:bodyPr/>
                    <a:lstStyle/>
                    <a:p>
                      <a:pPr algn="ctr"/>
                      <a:r>
                        <a:rPr lang="en-US" sz="10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21.95%</a:t>
                      </a:r>
                    </a:p>
                  </a:txBody>
                  <a:tcPr marL="55955" marR="39968" marT="8327" marB="79935" anchor="ctr">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009"/>
                  </a:ext>
                </a:extLst>
              </a:tr>
            </a:tbl>
          </a:graphicData>
        </a:graphic>
      </p:graphicFrame>
      <p:pic>
        <p:nvPicPr>
          <p:cNvPr id="11" name="object 3">
            <a:extLst>
              <a:ext uri="{FF2B5EF4-FFF2-40B4-BE49-F238E27FC236}">
                <a16:creationId xmlns:a16="http://schemas.microsoft.com/office/drawing/2014/main" id="{61C9415A-D69D-B9AA-DBA3-D7F1907A782D}"/>
              </a:ext>
            </a:extLst>
          </p:cNvPr>
          <p:cNvPicPr/>
          <p:nvPr/>
        </p:nvPicPr>
        <p:blipFill>
          <a:blip r:embed="rId2" cstate="print"/>
          <a:stretch>
            <a:fillRect/>
          </a:stretch>
        </p:blipFill>
        <p:spPr>
          <a:xfrm>
            <a:off x="10771186" y="300148"/>
            <a:ext cx="932541" cy="945591"/>
          </a:xfrm>
          <a:prstGeom prst="rect">
            <a:avLst/>
          </a:prstGeom>
          <a:effectLst>
            <a:glow rad="50800">
              <a:schemeClr val="accent3">
                <a:satMod val="175000"/>
                <a:alpha val="40000"/>
              </a:schemeClr>
            </a:glow>
          </a:effectLst>
        </p:spPr>
      </p:pic>
      <p:pic>
        <p:nvPicPr>
          <p:cNvPr id="2" name="Picture 1" descr="A blue letter on a black background&#10;&#10;AI-generated content may be incorrect.">
            <a:extLst>
              <a:ext uri="{FF2B5EF4-FFF2-40B4-BE49-F238E27FC236}">
                <a16:creationId xmlns:a16="http://schemas.microsoft.com/office/drawing/2014/main" id="{2E109E90-E09D-7968-2466-2F4F06466FC3}"/>
              </a:ext>
            </a:extLst>
          </p:cNvPr>
          <p:cNvPicPr>
            <a:picLocks noChangeAspect="1"/>
          </p:cNvPicPr>
          <p:nvPr/>
        </p:nvPicPr>
        <p:blipFill>
          <a:blip r:embed="rId3">
            <a:extLst>
              <a:ext uri="{BEBA8EAE-BF5A-486C-A8C5-ECC9F3942E4B}">
                <a14:imgProps xmlns:a14="http://schemas.microsoft.com/office/drawing/2010/main">
                  <a14:imgLayer r:embed="rId4">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516991"/>
            <a:ext cx="1415435" cy="262174"/>
          </a:xfrm>
          <a:prstGeom prst="rect">
            <a:avLst/>
          </a:prstGeom>
          <a:effectLst>
            <a:outerShdw blurRad="50800" dist="38100" dir="14160000" algn="t" rotWithShape="0">
              <a:schemeClr val="accent2">
                <a:alpha val="0"/>
              </a:schemeClr>
            </a:outerShdw>
          </a:effectLst>
        </p:spPr>
      </p:pic>
    </p:spTree>
    <p:extLst>
      <p:ext uri="{BB962C8B-B14F-4D97-AF65-F5344CB8AC3E}">
        <p14:creationId xmlns:p14="http://schemas.microsoft.com/office/powerpoint/2010/main" val="240207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EA7B-F789-580B-2400-E859C0B4096B}"/>
              </a:ext>
            </a:extLst>
          </p:cNvPr>
          <p:cNvSpPr>
            <a:spLocks noGrp="1"/>
          </p:cNvSpPr>
          <p:nvPr>
            <p:ph type="title"/>
          </p:nvPr>
        </p:nvSpPr>
        <p:spPr/>
        <p:txBody>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Recent Commercial Sale Examples</a:t>
            </a:r>
          </a:p>
        </p:txBody>
      </p:sp>
      <p:pic>
        <p:nvPicPr>
          <p:cNvPr id="12" name="Content Placeholder 7">
            <a:extLst>
              <a:ext uri="{FF2B5EF4-FFF2-40B4-BE49-F238E27FC236}">
                <a16:creationId xmlns:a16="http://schemas.microsoft.com/office/drawing/2014/main" id="{A61249F3-F21F-9D29-51BF-BFBBAAC9604D}"/>
              </a:ext>
            </a:extLst>
          </p:cNvPr>
          <p:cNvPicPr>
            <a:picLocks noChangeAspect="1"/>
          </p:cNvPicPr>
          <p:nvPr/>
        </p:nvPicPr>
        <p:blipFill>
          <a:blip r:embed="rId2"/>
          <a:stretch>
            <a:fillRect/>
          </a:stretch>
        </p:blipFill>
        <p:spPr>
          <a:xfrm>
            <a:off x="450099" y="2080155"/>
            <a:ext cx="2293101" cy="1144934"/>
          </a:xfrm>
          <a:prstGeom prst="rect">
            <a:avLst/>
          </a:prstGeom>
        </p:spPr>
      </p:pic>
      <p:pic>
        <p:nvPicPr>
          <p:cNvPr id="14" name="Picture 13">
            <a:extLst>
              <a:ext uri="{FF2B5EF4-FFF2-40B4-BE49-F238E27FC236}">
                <a16:creationId xmlns:a16="http://schemas.microsoft.com/office/drawing/2014/main" id="{7C764EAE-4032-82D8-E5A3-4ECCB3748177}"/>
              </a:ext>
            </a:extLst>
          </p:cNvPr>
          <p:cNvPicPr>
            <a:picLocks noChangeAspect="1"/>
          </p:cNvPicPr>
          <p:nvPr/>
        </p:nvPicPr>
        <p:blipFill>
          <a:blip r:embed="rId3"/>
          <a:stretch>
            <a:fillRect/>
          </a:stretch>
        </p:blipFill>
        <p:spPr>
          <a:xfrm>
            <a:off x="450099" y="3567438"/>
            <a:ext cx="2367642" cy="1223282"/>
          </a:xfrm>
          <a:prstGeom prst="rect">
            <a:avLst/>
          </a:prstGeom>
        </p:spPr>
      </p:pic>
      <p:pic>
        <p:nvPicPr>
          <p:cNvPr id="16" name="Picture 15">
            <a:extLst>
              <a:ext uri="{FF2B5EF4-FFF2-40B4-BE49-F238E27FC236}">
                <a16:creationId xmlns:a16="http://schemas.microsoft.com/office/drawing/2014/main" id="{9B657DB3-C71B-ACEC-0DB5-439E531F7E87}"/>
              </a:ext>
            </a:extLst>
          </p:cNvPr>
          <p:cNvPicPr>
            <a:picLocks noChangeAspect="1"/>
          </p:cNvPicPr>
          <p:nvPr/>
        </p:nvPicPr>
        <p:blipFill>
          <a:blip r:embed="rId4"/>
          <a:stretch>
            <a:fillRect/>
          </a:stretch>
        </p:blipFill>
        <p:spPr>
          <a:xfrm>
            <a:off x="450099" y="5133069"/>
            <a:ext cx="2293101" cy="1324716"/>
          </a:xfrm>
          <a:prstGeom prst="rect">
            <a:avLst/>
          </a:prstGeom>
        </p:spPr>
      </p:pic>
      <p:graphicFrame>
        <p:nvGraphicFramePr>
          <p:cNvPr id="3" name="object 56">
            <a:extLst>
              <a:ext uri="{FF2B5EF4-FFF2-40B4-BE49-F238E27FC236}">
                <a16:creationId xmlns:a16="http://schemas.microsoft.com/office/drawing/2014/main" id="{3E78E613-22C4-F8A9-A7F9-86022B145506}"/>
              </a:ext>
            </a:extLst>
          </p:cNvPr>
          <p:cNvGraphicFramePr>
            <a:graphicFrameLocks noGrp="1"/>
          </p:cNvGraphicFramePr>
          <p:nvPr>
            <p:extLst>
              <p:ext uri="{D42A27DB-BD31-4B8C-83A1-F6EECF244321}">
                <p14:modId xmlns:p14="http://schemas.microsoft.com/office/powerpoint/2010/main" val="2384300358"/>
              </p:ext>
            </p:extLst>
          </p:nvPr>
        </p:nvGraphicFramePr>
        <p:xfrm>
          <a:off x="3349690" y="1418253"/>
          <a:ext cx="8063719" cy="5160514"/>
        </p:xfrm>
        <a:graphic>
          <a:graphicData uri="http://schemas.openxmlformats.org/drawingml/2006/table">
            <a:tbl>
              <a:tblPr firstRow="1" bandRow="1">
                <a:noFill/>
                <a:tableStyleId>{D7AC3CCA-C797-4891-BE02-D94E43425B78}</a:tableStyleId>
              </a:tblPr>
              <a:tblGrid>
                <a:gridCol w="1523544">
                  <a:extLst>
                    <a:ext uri="{9D8B030D-6E8A-4147-A177-3AD203B41FA5}">
                      <a16:colId xmlns:a16="http://schemas.microsoft.com/office/drawing/2014/main" val="20000"/>
                    </a:ext>
                  </a:extLst>
                </a:gridCol>
                <a:gridCol w="1405965">
                  <a:extLst>
                    <a:ext uri="{9D8B030D-6E8A-4147-A177-3AD203B41FA5}">
                      <a16:colId xmlns:a16="http://schemas.microsoft.com/office/drawing/2014/main" val="20001"/>
                    </a:ext>
                  </a:extLst>
                </a:gridCol>
                <a:gridCol w="1592470">
                  <a:extLst>
                    <a:ext uri="{9D8B030D-6E8A-4147-A177-3AD203B41FA5}">
                      <a16:colId xmlns:a16="http://schemas.microsoft.com/office/drawing/2014/main" val="20002"/>
                    </a:ext>
                  </a:extLst>
                </a:gridCol>
                <a:gridCol w="1685722">
                  <a:extLst>
                    <a:ext uri="{9D8B030D-6E8A-4147-A177-3AD203B41FA5}">
                      <a16:colId xmlns:a16="http://schemas.microsoft.com/office/drawing/2014/main" val="20003"/>
                    </a:ext>
                  </a:extLst>
                </a:gridCol>
                <a:gridCol w="1856018">
                  <a:extLst>
                    <a:ext uri="{9D8B030D-6E8A-4147-A177-3AD203B41FA5}">
                      <a16:colId xmlns:a16="http://schemas.microsoft.com/office/drawing/2014/main" val="3557887889"/>
                    </a:ext>
                  </a:extLst>
                </a:gridCol>
              </a:tblGrid>
              <a:tr h="602761">
                <a:tc>
                  <a:txBody>
                    <a:bodyPr/>
                    <a:lstStyle/>
                    <a:p>
                      <a:pPr algn="ctr">
                        <a:lnSpc>
                          <a:spcPct val="100000"/>
                        </a:lnSpc>
                        <a:spcBef>
                          <a:spcPts val="605"/>
                        </a:spcBef>
                      </a:pPr>
                      <a:r>
                        <a:rPr lang="en-US" sz="14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Type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4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Sale Price</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4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 Assessment</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0000"/>
                        </a:lnSpc>
                        <a:spcBef>
                          <a:spcPts val="605"/>
                        </a:spcBef>
                      </a:pPr>
                      <a:r>
                        <a:rPr lang="en-US" sz="14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Assessment</a:t>
                      </a:r>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400" b="0" cap="none" spc="0" dirty="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Change in Assessment</a:t>
                      </a:r>
                      <a:endParaRPr lang="en-US" sz="1400" b="0" dirty="0"/>
                    </a:p>
                  </a:txBody>
                  <a:tcPr marL="55955" marR="39968" marT="79935" marB="7993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1387880">
                <a:tc>
                  <a:txBody>
                    <a:bodyPr/>
                    <a:lstStyle/>
                    <a:p>
                      <a:pPr marL="2540" algn="ctr">
                        <a:lnSpc>
                          <a:spcPct val="100000"/>
                        </a:lnSpc>
                        <a:spcBef>
                          <a:spcPts val="605"/>
                        </a:spcBef>
                      </a:pPr>
                      <a:r>
                        <a:rPr lang="en-US" sz="14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Fast-Food Restaurant</a:t>
                      </a:r>
                    </a:p>
                  </a:txBody>
                  <a:tcPr marL="55955" marR="39968" marT="67168"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$940,000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$697,100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fontAlgn="t"/>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$902,400</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a:txBody>
                    <a:bodyPr/>
                    <a:lstStyle/>
                    <a:p>
                      <a:pPr algn="ct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1.29</a:t>
                      </a:r>
                    </a:p>
                  </a:txBody>
                  <a:tcPr marL="55955" marR="39968" marT="8327" marB="79935"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54992">
                <a:tc>
                  <a:txBody>
                    <a:bodyPr/>
                    <a:lstStyle/>
                    <a:p>
                      <a:pPr algn="ctr">
                        <a:lnSpc>
                          <a:spcPct val="100000"/>
                        </a:lnSpc>
                        <a:spcBef>
                          <a:spcPts val="605"/>
                        </a:spcBef>
                      </a:pPr>
                      <a:r>
                        <a:rPr lang="en-US" sz="14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Warehouse</a:t>
                      </a:r>
                    </a:p>
                  </a:txBody>
                  <a:tcPr marL="55955" marR="39968" marT="67168" marB="79935"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$1,140,000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$871,100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$1,123,700</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1.29</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614881">
                <a:tc>
                  <a:txBody>
                    <a:bodyPr/>
                    <a:lstStyle/>
                    <a:p>
                      <a:pPr marL="3175" algn="ctr">
                        <a:lnSpc>
                          <a:spcPct val="100000"/>
                        </a:lnSpc>
                        <a:spcBef>
                          <a:spcPts val="605"/>
                        </a:spcBef>
                      </a:pPr>
                      <a:r>
                        <a:rPr lang="en-US" sz="1400" b="0" cap="none" spc="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Office</a:t>
                      </a:r>
                    </a:p>
                  </a:txBody>
                  <a:tcPr marL="55955" marR="39968" marT="67168"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$353,000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pP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$239,100</a:t>
                      </a:r>
                      <a:endParaRPr lang="en-US" sz="1400" b="0" i="0" u="none" strike="noStrike" cap="none" spc="0" dirty="0">
                        <a:ln>
                          <a:noFill/>
                        </a:ln>
                        <a:solidFill>
                          <a:schemeClr val="tx1"/>
                        </a:solidFill>
                        <a:effectLst/>
                        <a:latin typeface="Times New Roman" panose="02020603050405020304" pitchFamily="18" charset="0"/>
                        <a:cs typeface="Times New Roman" panose="02020603050405020304" pitchFamily="18" charset="0"/>
                      </a:endParaRP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$327,800</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u="none" strike="noStrike" cap="none" spc="0" dirty="0">
                          <a:ln>
                            <a:noFill/>
                          </a:ln>
                          <a:solidFill>
                            <a:schemeClr val="tx1"/>
                          </a:solidFill>
                          <a:effectLst/>
                          <a:latin typeface="Times New Roman" panose="02020603050405020304" pitchFamily="18" charset="0"/>
                          <a:cs typeface="Times New Roman" panose="02020603050405020304" pitchFamily="18" charset="0"/>
                        </a:rPr>
                        <a:t>1.37</a:t>
                      </a:r>
                    </a:p>
                  </a:txBody>
                  <a:tcPr marL="55955" marR="39968" marT="8327" marB="7993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Picture 8" descr="A blue letter on a black background&#10;&#10;AI-generated content may be incorrect.">
            <a:extLst>
              <a:ext uri="{FF2B5EF4-FFF2-40B4-BE49-F238E27FC236}">
                <a16:creationId xmlns:a16="http://schemas.microsoft.com/office/drawing/2014/main" id="{982C4B7E-445F-DCC7-AD7E-2C63CDC24F2C}"/>
              </a:ext>
            </a:extLst>
          </p:cNvPr>
          <p:cNvPicPr>
            <a:picLocks noChangeAspect="1"/>
          </p:cNvPicPr>
          <p:nvPr/>
        </p:nvPicPr>
        <p:blipFill>
          <a:blip r:embed="rId5">
            <a:extLst>
              <a:ext uri="{BEBA8EAE-BF5A-486C-A8C5-ECC9F3942E4B}">
                <a14:imgProps xmlns:a14="http://schemas.microsoft.com/office/drawing/2010/main">
                  <a14:imgLayer r:embed="rId6">
                    <a14:imgEffect>
                      <a14:artisticCutout trans="40000"/>
                    </a14:imgEffect>
                  </a14:imgLayer>
                </a14:imgProps>
              </a:ext>
              <a:ext uri="{28A0092B-C50C-407E-A947-70E740481C1C}">
                <a14:useLocalDpi xmlns:a14="http://schemas.microsoft.com/office/drawing/2010/main" val="0"/>
              </a:ext>
            </a:extLst>
          </a:blip>
          <a:stretch>
            <a:fillRect/>
          </a:stretch>
        </p:blipFill>
        <p:spPr>
          <a:xfrm>
            <a:off x="10529923" y="6195611"/>
            <a:ext cx="1415435" cy="262174"/>
          </a:xfrm>
          <a:prstGeom prst="rect">
            <a:avLst/>
          </a:prstGeom>
          <a:effectLst>
            <a:outerShdw blurRad="50800" dist="38100" dir="14160000" algn="t" rotWithShape="0">
              <a:schemeClr val="accent2">
                <a:alpha val="0"/>
              </a:schemeClr>
            </a:outerShdw>
          </a:effectLst>
        </p:spPr>
      </p:pic>
      <p:pic>
        <p:nvPicPr>
          <p:cNvPr id="13" name="object 3">
            <a:extLst>
              <a:ext uri="{FF2B5EF4-FFF2-40B4-BE49-F238E27FC236}">
                <a16:creationId xmlns:a16="http://schemas.microsoft.com/office/drawing/2014/main" id="{48F0D8E8-C0DC-D90F-AD60-D295ECC2EF1E}"/>
              </a:ext>
            </a:extLst>
          </p:cNvPr>
          <p:cNvPicPr/>
          <p:nvPr/>
        </p:nvPicPr>
        <p:blipFill>
          <a:blip r:embed="rId7" cstate="print"/>
          <a:stretch>
            <a:fillRect/>
          </a:stretch>
        </p:blipFill>
        <p:spPr>
          <a:xfrm>
            <a:off x="10771186" y="300148"/>
            <a:ext cx="932541" cy="945591"/>
          </a:xfrm>
          <a:prstGeom prst="rect">
            <a:avLst/>
          </a:prstGeom>
          <a:effectLst>
            <a:glow rad="50800">
              <a:schemeClr val="accent3">
                <a:satMod val="175000"/>
                <a:alpha val="40000"/>
              </a:schemeClr>
            </a:glow>
          </a:effectLst>
        </p:spPr>
      </p:pic>
    </p:spTree>
    <p:extLst>
      <p:ext uri="{BB962C8B-B14F-4D97-AF65-F5344CB8AC3E}">
        <p14:creationId xmlns:p14="http://schemas.microsoft.com/office/powerpoint/2010/main" val="388881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4">
            <a:extLst>
              <a:ext uri="{FF2B5EF4-FFF2-40B4-BE49-F238E27FC236}">
                <a16:creationId xmlns:a16="http://schemas.microsoft.com/office/drawing/2014/main" id="{BA67B201-3A62-84FF-CDE4-B6117E99F851}"/>
              </a:ext>
            </a:extLst>
          </p:cNvPr>
          <p:cNvSpPr txBox="1">
            <a:spLocks/>
          </p:cNvSpPr>
          <p:nvPr/>
        </p:nvSpPr>
        <p:spPr>
          <a:xfrm>
            <a:off x="419100" y="298645"/>
            <a:ext cx="11353800" cy="986304"/>
          </a:xfrm>
          <a:prstGeom prst="rect">
            <a:avLst/>
          </a:prstGeom>
          <a:solidFill>
            <a:schemeClr val="bg2">
              <a:lumMod val="75000"/>
            </a:schemeClr>
          </a:solidFill>
        </p:spPr>
        <p:txBody>
          <a:bodyPr vert="horz" lIns="109728" tIns="109728" rIns="109728" bIns="91440" rtlCol="0" anchor="ctr">
            <a:normAutofit/>
          </a:bodyPr>
          <a:lst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a:lstStyle>
          <a:p>
            <a:pPr marL="227013">
              <a:spcBef>
                <a:spcPts val="1000"/>
              </a:spcBef>
              <a:buClr>
                <a:schemeClr val="bg2">
                  <a:lumMod val="40000"/>
                  <a:lumOff val="60000"/>
                </a:schemeClr>
              </a:buClr>
              <a:buSzPct val="80000"/>
            </a:pPr>
            <a:r>
              <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Revaluation Process in a Nutshell</a:t>
            </a:r>
          </a:p>
        </p:txBody>
      </p:sp>
      <p:graphicFrame>
        <p:nvGraphicFramePr>
          <p:cNvPr id="24" name="Content Placeholder 4">
            <a:extLst>
              <a:ext uri="{FF2B5EF4-FFF2-40B4-BE49-F238E27FC236}">
                <a16:creationId xmlns:a16="http://schemas.microsoft.com/office/drawing/2014/main" id="{5577545F-F8B8-4B15-A935-C7074CB50E31}"/>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3342433547"/>
              </p:ext>
            </p:extLst>
          </p:nvPr>
        </p:nvGraphicFramePr>
        <p:xfrm>
          <a:off x="838200" y="1619250"/>
          <a:ext cx="10515600"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object 3">
            <a:extLst>
              <a:ext uri="{FF2B5EF4-FFF2-40B4-BE49-F238E27FC236}">
                <a16:creationId xmlns:a16="http://schemas.microsoft.com/office/drawing/2014/main" id="{3CE1B0D5-C060-412C-E18D-C54C2A2CF855}"/>
              </a:ext>
            </a:extLst>
          </p:cNvPr>
          <p:cNvPicPr/>
          <p:nvPr/>
        </p:nvPicPr>
        <p:blipFill>
          <a:blip r:embed="rId7" cstate="print"/>
          <a:stretch>
            <a:fillRect/>
          </a:stretch>
        </p:blipFill>
        <p:spPr>
          <a:xfrm>
            <a:off x="10352086" y="319002"/>
            <a:ext cx="932541" cy="945591"/>
          </a:xfrm>
          <a:prstGeom prst="rect">
            <a:avLst/>
          </a:prstGeom>
          <a:effectLst>
            <a:glow rad="50800">
              <a:schemeClr val="accent3">
                <a:satMod val="175000"/>
                <a:alpha val="40000"/>
              </a:schemeClr>
            </a:glow>
          </a:effectLst>
        </p:spPr>
      </p:pic>
      <p:pic>
        <p:nvPicPr>
          <p:cNvPr id="12" name="Picture 11" descr="A blue letter on a black background&#10;&#10;AI-generated content may be incorrect.">
            <a:extLst>
              <a:ext uri="{FF2B5EF4-FFF2-40B4-BE49-F238E27FC236}">
                <a16:creationId xmlns:a16="http://schemas.microsoft.com/office/drawing/2014/main" id="{18963AEB-18AE-5507-B8A4-AC6F3E3A7323}"/>
              </a:ext>
            </a:extLst>
          </p:cNvPr>
          <p:cNvPicPr>
            <a:picLocks noChangeAspect="1"/>
          </p:cNvPicPr>
          <p:nvPr/>
        </p:nvPicPr>
        <p:blipFill>
          <a:blip r:embed="rId8">
            <a:extLst>
              <a:ext uri="{BEBA8EAE-BF5A-486C-A8C5-ECC9F3942E4B}">
                <a14:imgProps xmlns:a14="http://schemas.microsoft.com/office/drawing/2010/main">
                  <a14:imgLayer r:embed="rId9">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516991"/>
            <a:ext cx="1415435" cy="262174"/>
          </a:xfrm>
          <a:prstGeom prst="rect">
            <a:avLst/>
          </a:prstGeom>
          <a:effectLst>
            <a:outerShdw blurRad="50800" dist="38100" dir="14160000" algn="t" rotWithShape="0">
              <a:schemeClr val="accent2">
                <a:alpha val="0"/>
              </a:schemeClr>
            </a:outerShdw>
          </a:effectLst>
        </p:spPr>
      </p:pic>
    </p:spTree>
    <p:extLst>
      <p:ext uri="{BB962C8B-B14F-4D97-AF65-F5344CB8AC3E}">
        <p14:creationId xmlns:p14="http://schemas.microsoft.com/office/powerpoint/2010/main" val="76354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140B-B0FF-E69E-CA16-795A3817241D}"/>
            </a:ext>
          </a:extLst>
        </p:cNvPr>
        <p:cNvGrpSpPr/>
        <p:nvPr/>
      </p:nvGrpSpPr>
      <p:grpSpPr>
        <a:xfrm>
          <a:off x="0" y="0"/>
          <a:ext cx="0" cy="0"/>
          <a:chOff x="0" y="0"/>
          <a:chExt cx="0" cy="0"/>
        </a:xfrm>
      </p:grpSpPr>
      <p:sp>
        <p:nvSpPr>
          <p:cNvPr id="3" name="Title 64">
            <a:extLst>
              <a:ext uri="{FF2B5EF4-FFF2-40B4-BE49-F238E27FC236}">
                <a16:creationId xmlns:a16="http://schemas.microsoft.com/office/drawing/2014/main" id="{5D2C5701-09C2-799B-986C-08289F530F59}"/>
              </a:ext>
            </a:extLst>
          </p:cNvPr>
          <p:cNvSpPr txBox="1">
            <a:spLocks/>
          </p:cNvSpPr>
          <p:nvPr/>
        </p:nvSpPr>
        <p:spPr>
          <a:xfrm>
            <a:off x="6023232" y="1731077"/>
            <a:ext cx="5966442" cy="4442760"/>
          </a:xfrm>
          <a:prstGeom prst="rect">
            <a:avLst/>
          </a:prstGeom>
          <a:solidFill>
            <a:schemeClr val="bg2">
              <a:lumMod val="75000"/>
            </a:schemeClr>
          </a:solidFill>
        </p:spPr>
        <p:txBody>
          <a:bodyPr vert="horz" lIns="109728" tIns="109728" rIns="109728" bIns="91440" rtlCol="0" anchor="ctr">
            <a:normAutofit/>
          </a:bodyPr>
          <a:lst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a:lstStyle>
          <a:p>
            <a:pPr marL="227013">
              <a:spcBef>
                <a:spcPts val="1000"/>
              </a:spcBef>
              <a:buClr>
                <a:schemeClr val="bg2">
                  <a:lumMod val="40000"/>
                  <a:lumOff val="60000"/>
                </a:schemeClr>
              </a:buClr>
              <a:buSzPct val="80000"/>
            </a:pPr>
            <a:endPar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6">
            <a:extLst>
              <a:ext uri="{FF2B5EF4-FFF2-40B4-BE49-F238E27FC236}">
                <a16:creationId xmlns:a16="http://schemas.microsoft.com/office/drawing/2014/main" id="{F59A8665-B72D-4E6C-CF76-F2E2808CB845}"/>
              </a:ext>
            </a:extLst>
          </p:cNvPr>
          <p:cNvSpPr txBox="1">
            <a:spLocks/>
          </p:cNvSpPr>
          <p:nvPr/>
        </p:nvSpPr>
        <p:spPr>
          <a:xfrm>
            <a:off x="6100344" y="1910613"/>
            <a:ext cx="5137112" cy="456350"/>
          </a:xfrm>
          <a:prstGeom prst="rect">
            <a:avLst/>
          </a:prstGeom>
        </p:spPr>
        <p:txBody>
          <a:bodyPr vert="horz" lIns="109728" tIns="109728" rIns="109728" bIns="91440" rtlCol="0" anchor="ctr">
            <a:noAutofit/>
          </a:bodyPr>
          <a:lst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is it important?</a:t>
            </a:r>
          </a:p>
        </p:txBody>
      </p:sp>
      <p:pic>
        <p:nvPicPr>
          <p:cNvPr id="9" name="Picture Placeholder 21">
            <a:extLst>
              <a:ext uri="{FF2B5EF4-FFF2-40B4-BE49-F238E27FC236}">
                <a16:creationId xmlns:a16="http://schemas.microsoft.com/office/drawing/2014/main" id="{FF14EA25-29A4-7B30-0C47-BC9024F15E27}"/>
              </a:ext>
            </a:extLst>
          </p:cNvPr>
          <p:cNvPicPr>
            <a:picLocks noChangeAspect="1"/>
          </p:cNvPicPr>
          <p:nvPr/>
        </p:nvPicPr>
        <p:blipFill>
          <a:blip r:embed="rId2"/>
          <a:srcRect/>
          <a:stretch/>
        </p:blipFill>
        <p:spPr>
          <a:xfrm>
            <a:off x="639412" y="663792"/>
            <a:ext cx="4814887" cy="2667000"/>
          </a:xfrm>
          <a:prstGeom prst="rect">
            <a:avLst/>
          </a:prstGeom>
        </p:spPr>
      </p:pic>
      <p:sp>
        <p:nvSpPr>
          <p:cNvPr id="10" name="Content Placeholder 17">
            <a:extLst>
              <a:ext uri="{FF2B5EF4-FFF2-40B4-BE49-F238E27FC236}">
                <a16:creationId xmlns:a16="http://schemas.microsoft.com/office/drawing/2014/main" id="{BCDEE4B7-0ADB-3B7D-82EE-1D57379B3CFE}"/>
              </a:ext>
            </a:extLst>
          </p:cNvPr>
          <p:cNvSpPr txBox="1">
            <a:spLocks/>
          </p:cNvSpPr>
          <p:nvPr/>
        </p:nvSpPr>
        <p:spPr>
          <a:xfrm>
            <a:off x="5978733" y="2481942"/>
            <a:ext cx="5966442" cy="3570067"/>
          </a:xfrm>
          <a:prstGeom prst="rect">
            <a:avLst/>
          </a:prstGeom>
        </p:spPr>
        <p:txBody>
          <a:bodyPr>
            <a:noAutofit/>
          </a:bodyPr>
          <a:lstStyle>
            <a:lvl1pPr marL="0" indent="0" algn="l" defTabSz="914400" rtl="0" eaLnBrk="1" latinLnBrk="0" hangingPunct="1">
              <a:lnSpc>
                <a:spcPct val="150000"/>
              </a:lnSpc>
              <a:spcBef>
                <a:spcPts val="1500"/>
              </a:spcBef>
              <a:buClr>
                <a:schemeClr val="accent2"/>
              </a:buClr>
              <a:buFontTx/>
              <a:buNone/>
              <a:defRPr sz="1500" b="1" kern="1200" spc="150" baseline="0">
                <a:solidFill>
                  <a:schemeClr val="tx1"/>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a:lnSpc>
                <a:spcPct val="100000"/>
              </a:lnSpc>
              <a:spcBef>
                <a:spcPts val="600"/>
              </a:spcBef>
              <a:spcAft>
                <a:spcPts val="600"/>
              </a:spcAft>
              <a:buClrTx/>
              <a:buFont typeface="Arial" panose="020B0604020202020204" pitchFamily="34" charset="0"/>
              <a:buChar char="•"/>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Assessment Date for the City of East Providence Revaluation is 12/31/2024</a:t>
            </a:r>
          </a:p>
          <a:p>
            <a:pPr marL="169863" indent="-169863">
              <a:lnSpc>
                <a:spcPct val="100000"/>
              </a:lnSpc>
              <a:spcBef>
                <a:spcPts val="600"/>
              </a:spcBef>
              <a:spcAft>
                <a:spcPts val="600"/>
              </a:spcAft>
              <a:buClrTx/>
              <a:buFont typeface="Arial" panose="020B0604020202020204" pitchFamily="34" charset="0"/>
              <a:buChar char="•"/>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rise and fall of real estate values make certain properties more valuable or less valuable, in relation to each other.</a:t>
            </a:r>
          </a:p>
          <a:p>
            <a:pPr marL="169863" indent="-169863">
              <a:lnSpc>
                <a:spcPct val="100000"/>
              </a:lnSpc>
              <a:spcBef>
                <a:spcPts val="600"/>
              </a:spcBef>
              <a:spcAft>
                <a:spcPts val="600"/>
              </a:spcAft>
              <a:buClrTx/>
              <a:buFont typeface="Arial" panose="020B0604020202020204" pitchFamily="34" charset="0"/>
              <a:buChar char="•"/>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general, after a Revaluation, if property values have risen, the Tax Rate typically declines. If property values decrease, Tax Rates typically increase.</a:t>
            </a:r>
          </a:p>
          <a:p>
            <a:pPr marL="169863" indent="-169863">
              <a:lnSpc>
                <a:spcPct val="100000"/>
              </a:lnSpc>
              <a:spcBef>
                <a:spcPts val="600"/>
              </a:spcBef>
              <a:spcAft>
                <a:spcPts val="600"/>
              </a:spcAft>
              <a:buClrTx/>
              <a:buFont typeface="Arial" panose="020B0604020202020204" pitchFamily="34" charset="0"/>
              <a:buChar char="•"/>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all assessed valuations are based on sales as of a certain date, later changes in the market will gradually make assessments out of step with the real estate marketplace.</a:t>
            </a:r>
          </a:p>
          <a:p>
            <a:pPr marL="169863" indent="-169863">
              <a:lnSpc>
                <a:spcPct val="100000"/>
              </a:lnSpc>
              <a:spcBef>
                <a:spcPts val="600"/>
              </a:spcBef>
              <a:spcAft>
                <a:spcPts val="600"/>
              </a:spcAft>
              <a:buClrTx/>
              <a:buFont typeface="Arial" panose="020B0604020202020204" pitchFamily="34" charset="0"/>
              <a:buChar char="•"/>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assessments are brought back into line with the market, the result is a fair distribution of the tax burden.</a:t>
            </a:r>
          </a:p>
          <a:p>
            <a:pPr marL="169863" indent="-169863">
              <a:lnSpc>
                <a:spcPct val="100000"/>
              </a:lnSpc>
              <a:spcAft>
                <a:spcPts val="600"/>
              </a:spcAft>
              <a:buClrTx/>
              <a:buFont typeface="Arial" panose="020B0604020202020204" pitchFamily="34" charset="0"/>
              <a:buChar char="•"/>
            </a:pPr>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Aft>
                <a:spcPts val="600"/>
              </a:spcAft>
              <a:buClrTx/>
            </a:pPr>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Placeholder 42">
            <a:extLst>
              <a:ext uri="{FF2B5EF4-FFF2-40B4-BE49-F238E27FC236}">
                <a16:creationId xmlns:a16="http://schemas.microsoft.com/office/drawing/2014/main" id="{2446289E-02A2-84A0-86EB-382D7694C93F}"/>
              </a:ext>
            </a:extLst>
          </p:cNvPr>
          <p:cNvPicPr>
            <a:picLocks noChangeAspect="1"/>
          </p:cNvPicPr>
          <p:nvPr/>
        </p:nvPicPr>
        <p:blipFill>
          <a:blip r:embed="rId3"/>
          <a:srcRect/>
          <a:stretch/>
        </p:blipFill>
        <p:spPr>
          <a:xfrm>
            <a:off x="618612" y="3651841"/>
            <a:ext cx="4835687" cy="2521996"/>
          </a:xfrm>
          <a:prstGeom prst="rect">
            <a:avLst/>
          </a:prstGeom>
        </p:spPr>
      </p:pic>
      <p:sp>
        <p:nvSpPr>
          <p:cNvPr id="15" name="Title 64">
            <a:extLst>
              <a:ext uri="{FF2B5EF4-FFF2-40B4-BE49-F238E27FC236}">
                <a16:creationId xmlns:a16="http://schemas.microsoft.com/office/drawing/2014/main" id="{F50A10DF-FA5B-584C-A85C-6A5DB4DA6032}"/>
              </a:ext>
            </a:extLst>
          </p:cNvPr>
          <p:cNvSpPr>
            <a:spLocks noGrp="1"/>
          </p:cNvSpPr>
          <p:nvPr>
            <p:ph type="title"/>
          </p:nvPr>
        </p:nvSpPr>
        <p:spPr>
          <a:xfrm>
            <a:off x="4063656" y="279792"/>
            <a:ext cx="8128344" cy="986304"/>
          </a:xfrm>
          <a:solidFill>
            <a:schemeClr val="bg2">
              <a:lumMod val="75000"/>
            </a:schemeClr>
          </a:solidFill>
        </p:spPr>
        <p:txBody>
          <a:bodyPr>
            <a:normAutofit/>
          </a:bodyPr>
          <a:lstStyle/>
          <a:p>
            <a:pPr marL="227013">
              <a:lnSpc>
                <a:spcPct val="90000"/>
              </a:lnSpc>
              <a:spcBef>
                <a:spcPts val="1000"/>
              </a:spcBef>
              <a:buClr>
                <a:schemeClr val="bg2">
                  <a:lumMod val="40000"/>
                  <a:lumOff val="60000"/>
                </a:schemeClr>
              </a:buClr>
              <a:buSzPct val="80000"/>
            </a:pPr>
            <a:r>
              <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a:t>
            </a:r>
            <a:r>
              <a:rPr lang="en-US" sz="3200" b="0" spc="-3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Revaluation</a:t>
            </a:r>
            <a:r>
              <a:rPr lang="en-US" sz="3200" b="0" spc="-2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0" spc="-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endPar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object 3">
            <a:extLst>
              <a:ext uri="{FF2B5EF4-FFF2-40B4-BE49-F238E27FC236}">
                <a16:creationId xmlns:a16="http://schemas.microsoft.com/office/drawing/2014/main" id="{CD749915-C8C7-F910-5AA3-7BD7B9394332}"/>
              </a:ext>
            </a:extLst>
          </p:cNvPr>
          <p:cNvPicPr/>
          <p:nvPr/>
        </p:nvPicPr>
        <p:blipFill>
          <a:blip r:embed="rId4" cstate="print"/>
          <a:stretch>
            <a:fillRect/>
          </a:stretch>
        </p:blipFill>
        <p:spPr>
          <a:xfrm>
            <a:off x="10771186" y="300148"/>
            <a:ext cx="932541" cy="945591"/>
          </a:xfrm>
          <a:prstGeom prst="rect">
            <a:avLst/>
          </a:prstGeom>
          <a:effectLst>
            <a:glow rad="50800">
              <a:schemeClr val="accent3">
                <a:satMod val="175000"/>
                <a:alpha val="40000"/>
              </a:schemeClr>
            </a:glow>
          </a:effectLst>
        </p:spPr>
      </p:pic>
      <p:pic>
        <p:nvPicPr>
          <p:cNvPr id="2" name="Picture 1" descr="A blue letter on a black background&#10;&#10;AI-generated content may be incorrect.">
            <a:extLst>
              <a:ext uri="{FF2B5EF4-FFF2-40B4-BE49-F238E27FC236}">
                <a16:creationId xmlns:a16="http://schemas.microsoft.com/office/drawing/2014/main" id="{898166F1-FDC2-9643-C287-AF4C4D9684DD}"/>
              </a:ext>
            </a:extLst>
          </p:cNvPr>
          <p:cNvPicPr>
            <a:picLocks noChangeAspect="1"/>
          </p:cNvPicPr>
          <p:nvPr/>
        </p:nvPicPr>
        <p:blipFill>
          <a:blip r:embed="rId5">
            <a:extLst>
              <a:ext uri="{BEBA8EAE-BF5A-486C-A8C5-ECC9F3942E4B}">
                <a14:imgProps xmlns:a14="http://schemas.microsoft.com/office/drawing/2010/main">
                  <a14:imgLayer r:embed="rId6">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516991"/>
            <a:ext cx="1415435" cy="262174"/>
          </a:xfrm>
          <a:prstGeom prst="rect">
            <a:avLst/>
          </a:prstGeom>
          <a:effectLst>
            <a:outerShdw blurRad="50800" dist="38100" dir="14160000" algn="t" rotWithShape="0">
              <a:schemeClr val="accent2">
                <a:alpha val="0"/>
              </a:schemeClr>
            </a:outerShdw>
          </a:effectLst>
        </p:spPr>
      </p:pic>
    </p:spTree>
    <p:extLst>
      <p:ext uri="{BB962C8B-B14F-4D97-AF65-F5344CB8AC3E}">
        <p14:creationId xmlns:p14="http://schemas.microsoft.com/office/powerpoint/2010/main" val="169056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78C0-B817-D8CB-FAAA-99F9D0AE7D65}"/>
            </a:ext>
          </a:extLst>
        </p:cNvPr>
        <p:cNvGrpSpPr/>
        <p:nvPr/>
      </p:nvGrpSpPr>
      <p:grpSpPr>
        <a:xfrm>
          <a:off x="0" y="0"/>
          <a:ext cx="0" cy="0"/>
          <a:chOff x="0" y="0"/>
          <a:chExt cx="0" cy="0"/>
        </a:xfrm>
      </p:grpSpPr>
      <p:sp>
        <p:nvSpPr>
          <p:cNvPr id="5" name="Title 64">
            <a:extLst>
              <a:ext uri="{FF2B5EF4-FFF2-40B4-BE49-F238E27FC236}">
                <a16:creationId xmlns:a16="http://schemas.microsoft.com/office/drawing/2014/main" id="{FC8E4E46-CB6E-BFC3-C19B-6DE3E9829B43}"/>
              </a:ext>
            </a:extLst>
          </p:cNvPr>
          <p:cNvSpPr txBox="1">
            <a:spLocks/>
          </p:cNvSpPr>
          <p:nvPr/>
        </p:nvSpPr>
        <p:spPr>
          <a:xfrm>
            <a:off x="447631" y="1468342"/>
            <a:ext cx="11075675" cy="4442760"/>
          </a:xfrm>
          <a:prstGeom prst="rect">
            <a:avLst/>
          </a:prstGeom>
          <a:solidFill>
            <a:schemeClr val="bg2">
              <a:lumMod val="75000"/>
            </a:schemeClr>
          </a:solidFill>
        </p:spPr>
        <p:txBody>
          <a:bodyPr vert="horz" lIns="109728" tIns="109728" rIns="109728" bIns="91440" rtlCol="0" anchor="ctr">
            <a:normAutofit/>
          </a:bodyPr>
          <a:lst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a:lstStyle>
          <a:p>
            <a:pPr marL="227013">
              <a:spcBef>
                <a:spcPts val="1000"/>
              </a:spcBef>
              <a:buClr>
                <a:schemeClr val="bg2">
                  <a:lumMod val="40000"/>
                  <a:lumOff val="60000"/>
                </a:schemeClr>
              </a:buClr>
              <a:buSzPct val="80000"/>
            </a:pPr>
            <a:endParaRPr lang="en-US"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93A377C6-DB62-F66A-C62D-049C3EC7828D}"/>
              </a:ext>
            </a:extLst>
          </p:cNvPr>
          <p:cNvSpPr>
            <a:spLocks noGrp="1"/>
          </p:cNvSpPr>
          <p:nvPr>
            <p:ph type="title"/>
          </p:nvPr>
        </p:nvSpPr>
        <p:spPr>
          <a:xfrm>
            <a:off x="539711" y="0"/>
            <a:ext cx="5058209" cy="895841"/>
          </a:xfrm>
        </p:spPr>
        <p:txBody>
          <a:bodyPr>
            <a:normAutofit/>
          </a:bodyPr>
          <a:lstStyle/>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Frequently Asked Questions</a:t>
            </a:r>
          </a:p>
        </p:txBody>
      </p:sp>
      <p:sp>
        <p:nvSpPr>
          <p:cNvPr id="9" name="Content Placeholder 8">
            <a:extLst>
              <a:ext uri="{FF2B5EF4-FFF2-40B4-BE49-F238E27FC236}">
                <a16:creationId xmlns:a16="http://schemas.microsoft.com/office/drawing/2014/main" id="{819D9C51-01B9-2969-1506-5F6FEEC8CFE6}"/>
              </a:ext>
            </a:extLst>
          </p:cNvPr>
          <p:cNvSpPr>
            <a:spLocks noGrp="1"/>
          </p:cNvSpPr>
          <p:nvPr>
            <p:ph idx="14"/>
          </p:nvPr>
        </p:nvSpPr>
        <p:spPr>
          <a:xfrm>
            <a:off x="558393" y="1481580"/>
            <a:ext cx="4727735" cy="465155"/>
          </a:xfrm>
        </p:spPr>
        <p:txBody>
          <a:bodyPr/>
          <a:lstStyle/>
          <a:p>
            <a:r>
              <a:rPr lang="en-US"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Suppose I disagree with my value?</a:t>
            </a:r>
          </a:p>
        </p:txBody>
      </p:sp>
      <p:sp>
        <p:nvSpPr>
          <p:cNvPr id="7" name="Content Placeholder 6">
            <a:extLst>
              <a:ext uri="{FF2B5EF4-FFF2-40B4-BE49-F238E27FC236}">
                <a16:creationId xmlns:a16="http://schemas.microsoft.com/office/drawing/2014/main" id="{E45E9557-2BDF-164F-14AC-3C9AF89D0F36}"/>
              </a:ext>
            </a:extLst>
          </p:cNvPr>
          <p:cNvSpPr>
            <a:spLocks noGrp="1"/>
          </p:cNvSpPr>
          <p:nvPr>
            <p:ph idx="1"/>
          </p:nvPr>
        </p:nvSpPr>
        <p:spPr>
          <a:xfrm>
            <a:off x="553826" y="2021792"/>
            <a:ext cx="5058209" cy="1481096"/>
          </a:xfrm>
        </p:spPr>
        <p:txBody>
          <a:bodyPr>
            <a:normAutofit/>
          </a:bodyPr>
          <a:lstStyle/>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the notice will be a phone number which you can call to arrange an Informal Hearing with our company.</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hearings will be made by appointment with everyone who requests one.</a:t>
            </a:r>
          </a:p>
        </p:txBody>
      </p:sp>
      <p:sp>
        <p:nvSpPr>
          <p:cNvPr id="10" name="Content Placeholder 9">
            <a:extLst>
              <a:ext uri="{FF2B5EF4-FFF2-40B4-BE49-F238E27FC236}">
                <a16:creationId xmlns:a16="http://schemas.microsoft.com/office/drawing/2014/main" id="{C13B6420-76D2-7315-D0BE-76133237E685}"/>
              </a:ext>
            </a:extLst>
          </p:cNvPr>
          <p:cNvSpPr>
            <a:spLocks noGrp="1"/>
          </p:cNvSpPr>
          <p:nvPr>
            <p:ph idx="15"/>
          </p:nvPr>
        </p:nvSpPr>
        <p:spPr>
          <a:xfrm>
            <a:off x="6014885" y="1481579"/>
            <a:ext cx="5094639" cy="465155"/>
          </a:xfrm>
        </p:spPr>
        <p:txBody>
          <a:bodyPr/>
          <a:lstStyle/>
          <a:p>
            <a:r>
              <a:rPr lang="en-US"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should I bring to the hearing?</a:t>
            </a:r>
          </a:p>
          <a:p>
            <a:endParaRPr lang="en-US"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98F220A0-2482-F89F-8B93-9A04007B2C0C}"/>
              </a:ext>
            </a:extLst>
          </p:cNvPr>
          <p:cNvSpPr>
            <a:spLocks noGrp="1"/>
          </p:cNvSpPr>
          <p:nvPr>
            <p:ph idx="13"/>
          </p:nvPr>
        </p:nvSpPr>
        <p:spPr>
          <a:xfrm>
            <a:off x="6010317" y="2016817"/>
            <a:ext cx="5363263" cy="1481096"/>
          </a:xfrm>
        </p:spPr>
        <p:txBody>
          <a:bodyPr>
            <a:normAutofit/>
          </a:bodyPr>
          <a:lstStyle/>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 documents or evidence that supports your claim, such as recent real estate appraisals</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 documents regarding easements, wetlands, etc.</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Photographs or documents that relate to structural or other problems.</a:t>
            </a:r>
          </a:p>
        </p:txBody>
      </p:sp>
      <p:sp>
        <p:nvSpPr>
          <p:cNvPr id="2" name="Content Placeholder 8">
            <a:extLst>
              <a:ext uri="{FF2B5EF4-FFF2-40B4-BE49-F238E27FC236}">
                <a16:creationId xmlns:a16="http://schemas.microsoft.com/office/drawing/2014/main" id="{43FFB220-156E-E565-F6D3-71EC0A4A4A58}"/>
              </a:ext>
            </a:extLst>
          </p:cNvPr>
          <p:cNvSpPr txBox="1">
            <a:spLocks/>
          </p:cNvSpPr>
          <p:nvPr/>
        </p:nvSpPr>
        <p:spPr>
          <a:xfrm>
            <a:off x="553826" y="3497913"/>
            <a:ext cx="4727735" cy="465155"/>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500"/>
              </a:spcBef>
              <a:buClr>
                <a:schemeClr val="accent2"/>
              </a:buClr>
              <a:buFont typeface="Arial" panose="020B0604020202020204" pitchFamily="34" charset="0"/>
              <a:buNone/>
              <a:defRPr sz="2000" b="1" kern="1200" spc="150" baseline="0">
                <a:solidFill>
                  <a:schemeClr val="accent2">
                    <a:lumMod val="75000"/>
                  </a:schemeClr>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 in Mind…</a:t>
            </a:r>
          </a:p>
        </p:txBody>
      </p:sp>
      <p:sp>
        <p:nvSpPr>
          <p:cNvPr id="11" name="Content Placeholder 6">
            <a:extLst>
              <a:ext uri="{FF2B5EF4-FFF2-40B4-BE49-F238E27FC236}">
                <a16:creationId xmlns:a16="http://schemas.microsoft.com/office/drawing/2014/main" id="{1554817B-48FE-77C2-7E6C-6C3A9AD12DE6}"/>
              </a:ext>
            </a:extLst>
          </p:cNvPr>
          <p:cNvSpPr txBox="1">
            <a:spLocks/>
          </p:cNvSpPr>
          <p:nvPr/>
        </p:nvSpPr>
        <p:spPr>
          <a:xfrm>
            <a:off x="553826" y="4094552"/>
            <a:ext cx="4727735" cy="1691340"/>
          </a:xfrm>
          <a:prstGeom prst="rect">
            <a:avLst/>
          </a:prstGeom>
        </p:spPr>
        <p:txBody>
          <a:bodyPr vert="horz" lIns="91440" tIns="45720" rIns="91440" bIns="45720" rtlCol="0" anchor="t">
            <a:normAutofit/>
          </a:bodyPr>
          <a:lstStyle>
            <a:lvl1pPr marL="285750" indent="-285750" algn="l" defTabSz="914400" rtl="0" eaLnBrk="1" latinLnBrk="0" hangingPunct="1">
              <a:lnSpc>
                <a:spcPct val="150000"/>
              </a:lnSpc>
              <a:spcBef>
                <a:spcPts val="1500"/>
              </a:spcBef>
              <a:buClr>
                <a:schemeClr val="accent2"/>
              </a:buClr>
              <a:buFont typeface="Arial" panose="020B0604020202020204" pitchFamily="34" charset="0"/>
              <a:buChar char="•"/>
              <a:defRPr sz="1500" b="1" kern="1200" spc="150" baseline="0">
                <a:solidFill>
                  <a:schemeClr val="tx1"/>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Adjustments are made at the Hearing.</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properties that have a hearing are reviewed and adjustments are made when appropriate.</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hearing officer will be discussing property values and will not have information regarding tax rates.</a:t>
            </a:r>
          </a:p>
        </p:txBody>
      </p:sp>
      <p:sp>
        <p:nvSpPr>
          <p:cNvPr id="12" name="Content Placeholder 8">
            <a:extLst>
              <a:ext uri="{FF2B5EF4-FFF2-40B4-BE49-F238E27FC236}">
                <a16:creationId xmlns:a16="http://schemas.microsoft.com/office/drawing/2014/main" id="{A1E5F2AE-177E-0AB5-DAAB-591E2405224E}"/>
              </a:ext>
            </a:extLst>
          </p:cNvPr>
          <p:cNvSpPr txBox="1">
            <a:spLocks/>
          </p:cNvSpPr>
          <p:nvPr/>
        </p:nvSpPr>
        <p:spPr>
          <a:xfrm>
            <a:off x="6010317" y="3459126"/>
            <a:ext cx="4727735" cy="465155"/>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500"/>
              </a:spcBef>
              <a:buClr>
                <a:schemeClr val="accent2"/>
              </a:buClr>
              <a:buFont typeface="Arial" panose="020B0604020202020204" pitchFamily="34" charset="0"/>
              <a:buNone/>
              <a:defRPr sz="2000" b="1" kern="1200" spc="150" baseline="0">
                <a:solidFill>
                  <a:schemeClr val="accent2">
                    <a:lumMod val="75000"/>
                  </a:schemeClr>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what happens?</a:t>
            </a:r>
          </a:p>
        </p:txBody>
      </p:sp>
      <p:sp>
        <p:nvSpPr>
          <p:cNvPr id="13" name="Content Placeholder 6">
            <a:extLst>
              <a:ext uri="{FF2B5EF4-FFF2-40B4-BE49-F238E27FC236}">
                <a16:creationId xmlns:a16="http://schemas.microsoft.com/office/drawing/2014/main" id="{9DEAD767-F09C-20B9-A8FD-7CC97BE6F5C4}"/>
              </a:ext>
            </a:extLst>
          </p:cNvPr>
          <p:cNvSpPr txBox="1">
            <a:spLocks/>
          </p:cNvSpPr>
          <p:nvPr/>
        </p:nvSpPr>
        <p:spPr>
          <a:xfrm>
            <a:off x="6010317" y="4094552"/>
            <a:ext cx="5734052" cy="1691340"/>
          </a:xfrm>
          <a:prstGeom prst="rect">
            <a:avLst/>
          </a:prstGeom>
        </p:spPr>
        <p:txBody>
          <a:bodyPr vert="horz" lIns="91440" tIns="45720" rIns="91440" bIns="45720" rtlCol="0" anchor="t">
            <a:normAutofit/>
          </a:bodyPr>
          <a:lstStyle>
            <a:lvl1pPr marL="285750" indent="-285750" algn="l" defTabSz="914400" rtl="0" eaLnBrk="1" latinLnBrk="0" hangingPunct="1">
              <a:lnSpc>
                <a:spcPct val="150000"/>
              </a:lnSpc>
              <a:spcBef>
                <a:spcPts val="1500"/>
              </a:spcBef>
              <a:buClr>
                <a:schemeClr val="accent2"/>
              </a:buClr>
              <a:buFont typeface="Arial" panose="020B0604020202020204" pitchFamily="34" charset="0"/>
              <a:buChar char="•"/>
              <a:defRPr sz="1500" b="1" kern="1200" spc="150" baseline="0">
                <a:solidFill>
                  <a:schemeClr val="tx1"/>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Those who attend a hearing will receive a notice (by mail), indicating whether their assessment has been changed, and, if so, what the new value is.</a:t>
            </a:r>
          </a:p>
          <a:p>
            <a:pPr>
              <a:lnSpc>
                <a:spcPct val="100000"/>
              </a:lnSpc>
              <a:spcBef>
                <a:spcPts val="600"/>
              </a:spcBef>
            </a:pPr>
            <a:r>
              <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 property owner is still not satisfied, they have the right to appeal to the East Providence Tax Assessor’s Department when they receive their Tax Bill.</a:t>
            </a:r>
          </a:p>
          <a:p>
            <a:pPr>
              <a:lnSpc>
                <a:spcPct val="100000"/>
              </a:lnSpc>
            </a:pPr>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A blue letter on a black background&#10;&#10;AI-generated content may be incorrect.">
            <a:extLst>
              <a:ext uri="{FF2B5EF4-FFF2-40B4-BE49-F238E27FC236}">
                <a16:creationId xmlns:a16="http://schemas.microsoft.com/office/drawing/2014/main" id="{89B4B4C1-D529-342B-CD94-A6F73FA4B1D7}"/>
              </a:ext>
            </a:extLst>
          </p:cNvPr>
          <p:cNvPicPr>
            <a:picLocks noChangeAspect="1"/>
          </p:cNvPicPr>
          <p:nvPr/>
        </p:nvPicPr>
        <p:blipFill>
          <a:blip r:embed="rId2">
            <a:extLst>
              <a:ext uri="{BEBA8EAE-BF5A-486C-A8C5-ECC9F3942E4B}">
                <a14:imgProps xmlns:a14="http://schemas.microsoft.com/office/drawing/2010/main">
                  <a14:imgLayer r:embed="rId3">
                    <a14:imgEffect>
                      <a14:artisticCutout trans="40000"/>
                    </a14:imgEffect>
                  </a14:imgLayer>
                </a14:imgProps>
              </a:ext>
              <a:ext uri="{28A0092B-C50C-407E-A947-70E740481C1C}">
                <a14:useLocalDpi xmlns:a14="http://schemas.microsoft.com/office/drawing/2010/main" val="0"/>
              </a:ext>
            </a:extLst>
          </a:blip>
          <a:stretch>
            <a:fillRect/>
          </a:stretch>
        </p:blipFill>
        <p:spPr>
          <a:xfrm>
            <a:off x="10529740" y="6516991"/>
            <a:ext cx="1415435" cy="262174"/>
          </a:xfrm>
          <a:prstGeom prst="rect">
            <a:avLst/>
          </a:prstGeom>
          <a:effectLst>
            <a:outerShdw blurRad="50800" dist="38100" dir="14160000" algn="t" rotWithShape="0">
              <a:schemeClr val="accent2">
                <a:alpha val="0"/>
              </a:schemeClr>
            </a:outerShdw>
          </a:effectLst>
        </p:spPr>
      </p:pic>
      <p:pic>
        <p:nvPicPr>
          <p:cNvPr id="4" name="object 3">
            <a:extLst>
              <a:ext uri="{FF2B5EF4-FFF2-40B4-BE49-F238E27FC236}">
                <a16:creationId xmlns:a16="http://schemas.microsoft.com/office/drawing/2014/main" id="{999C4EAE-4BDA-72E2-1E8D-B87B25CFB79A}"/>
              </a:ext>
            </a:extLst>
          </p:cNvPr>
          <p:cNvPicPr/>
          <p:nvPr/>
        </p:nvPicPr>
        <p:blipFill>
          <a:blip r:embed="rId4" cstate="print"/>
          <a:stretch>
            <a:fillRect/>
          </a:stretch>
        </p:blipFill>
        <p:spPr>
          <a:xfrm>
            <a:off x="10951691" y="108723"/>
            <a:ext cx="733459" cy="755063"/>
          </a:xfrm>
          <a:prstGeom prst="rect">
            <a:avLst/>
          </a:prstGeom>
          <a:effectLst>
            <a:glow rad="50800">
              <a:schemeClr val="accent3">
                <a:satMod val="175000"/>
                <a:alpha val="40000"/>
              </a:schemeClr>
            </a:glow>
          </a:effectLst>
        </p:spPr>
      </p:pic>
    </p:spTree>
    <p:extLst>
      <p:ext uri="{BB962C8B-B14F-4D97-AF65-F5344CB8AC3E}">
        <p14:creationId xmlns:p14="http://schemas.microsoft.com/office/powerpoint/2010/main" val="841045609"/>
      </p:ext>
    </p:extLst>
  </p:cSld>
  <p:clrMapOvr>
    <a:masterClrMapping/>
  </p:clrMapOvr>
</p:sld>
</file>

<file path=ppt/theme/theme1.xml><?xml version="1.0" encoding="utf-8"?>
<a:theme xmlns:a="http://schemas.openxmlformats.org/drawingml/2006/main" name="MeiryoVTI">
  <a:themeElements>
    <a:clrScheme name="Meiryo">
      <a:dk1>
        <a:srgbClr val="232323"/>
      </a:dk1>
      <a:lt1>
        <a:srgbClr val="FFFFFF"/>
      </a:lt1>
      <a:dk2>
        <a:srgbClr val="231B23"/>
      </a:dk2>
      <a:lt2>
        <a:srgbClr val="FCF5E5"/>
      </a:lt2>
      <a:accent1>
        <a:srgbClr val="FDA431"/>
      </a:accent1>
      <a:accent2>
        <a:srgbClr val="4DA1A8"/>
      </a:accent2>
      <a:accent3>
        <a:srgbClr val="B9D587"/>
      </a:accent3>
      <a:accent4>
        <a:srgbClr val="E8BD32"/>
      </a:accent4>
      <a:accent5>
        <a:srgbClr val="809EC2"/>
      </a:accent5>
      <a:accent6>
        <a:srgbClr val="E3ADB6"/>
      </a:accent6>
      <a:hlink>
        <a:srgbClr val="34ADB6"/>
      </a:hlink>
      <a:folHlink>
        <a:srgbClr val="B2B2B2"/>
      </a:folHlink>
    </a:clrScheme>
    <a:fontScheme name="Meiryo UI">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yo_Win32_JC_SL_v2.potx" id="{77663EF8-81AF-4A53-AD14-18F5794291B2}" vid="{1972F907-976D-4EFE-B456-F83CC7D3E4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35153666-fc44-456c-8638-0aaec2f36643" xsi:nil="true"/>
    <MigrationWizIdDocumentLibraryPermissions xmlns="35153666-fc44-456c-8638-0aaec2f36643" xsi:nil="true"/>
    <MigrationWizIdSecurityGroups xmlns="35153666-fc44-456c-8638-0aaec2f36643" xsi:nil="true"/>
    <MigrationWizIdPermissionLevels xmlns="35153666-fc44-456c-8638-0aaec2f36643" xsi:nil="true"/>
    <MigrationWizIdPermissions xmlns="35153666-fc44-456c-8638-0aaec2f36643" xsi:nil="true"/>
    <MigrationWizId xmlns="35153666-fc44-456c-8638-0aaec2f36643" xsi:nil="true"/>
    <_activity xmlns="35153666-fc44-456c-8638-0aaec2f366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D8441C56AC134998BFDD4FE3453802" ma:contentTypeVersion="23" ma:contentTypeDescription="Create a new document." ma:contentTypeScope="" ma:versionID="1a67af800f73b7caac05ae9b492949f0">
  <xsd:schema xmlns:xsd="http://www.w3.org/2001/XMLSchema" xmlns:xs="http://www.w3.org/2001/XMLSchema" xmlns:p="http://schemas.microsoft.com/office/2006/metadata/properties" xmlns:ns3="35153666-fc44-456c-8638-0aaec2f36643" xmlns:ns4="f53467e4-402c-4940-8cba-7d3a9fdd2033" targetNamespace="http://schemas.microsoft.com/office/2006/metadata/properties" ma:root="true" ma:fieldsID="1ac0138d2510bc04d2fd51242bfb7729" ns3:_="" ns4:_="">
    <xsd:import namespace="35153666-fc44-456c-8638-0aaec2f36643"/>
    <xsd:import namespace="f53467e4-402c-4940-8cba-7d3a9fdd2033"/>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53666-fc44-456c-8638-0aaec2f36643"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_activity" ma:index="27" nillable="true" ma:displayName="_activity" ma:hidden="true" ma:internalName="_activity">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ystemTags" ma:index="29" nillable="true" ma:displayName="MediaServiceSystemTags" ma:hidden="true" ma:internalName="MediaServiceSystemTags"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3467e4-402c-4940-8cba-7d3a9fdd20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605F9-2AA0-4698-BBDB-0F81CCABFD7B}">
  <ds:schemaRefs>
    <ds:schemaRef ds:uri="f53467e4-402c-4940-8cba-7d3a9fdd2033"/>
    <ds:schemaRef ds:uri="http://purl.org/dc/dcmitype/"/>
    <ds:schemaRef ds:uri="http://schemas.openxmlformats.org/package/2006/metadata/core-properties"/>
    <ds:schemaRef ds:uri="35153666-fc44-456c-8638-0aaec2f36643"/>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F54D5D1-90EA-4F11-B9CE-E1A5C2F45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53666-fc44-456c-8638-0aaec2f36643"/>
    <ds:schemaRef ds:uri="f53467e4-402c-4940-8cba-7d3a9fdd2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89B4F5-D858-4228-A1A8-F9C09A238B6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Meriyo design</Template>
  <TotalTime>640</TotalTime>
  <Words>1021</Words>
  <Application>Microsoft Office PowerPoint</Application>
  <PresentationFormat>Widescreen</PresentationFormat>
  <Paragraphs>296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Meiryo</vt:lpstr>
      <vt:lpstr>Meiryo UI</vt:lpstr>
      <vt:lpstr>Arial</vt:lpstr>
      <vt:lpstr>Calibri</vt:lpstr>
      <vt:lpstr>Times New Roman</vt:lpstr>
      <vt:lpstr>Wingdings 3</vt:lpstr>
      <vt:lpstr>MeiryoVTI</vt:lpstr>
      <vt:lpstr>2024 Revaluation Project</vt:lpstr>
      <vt:lpstr>Single Family, Multi-Family &amp; Commercial Changes</vt:lpstr>
      <vt:lpstr>Single Family Sales by Style</vt:lpstr>
      <vt:lpstr>Comparison: 2022 Sales Resold in 2024</vt:lpstr>
      <vt:lpstr>City-Wide Single Family Median Values by Style</vt:lpstr>
      <vt:lpstr>Recent Commercial Sale Examples</vt:lpstr>
      <vt:lpstr>PowerPoint Presentation</vt:lpstr>
      <vt:lpstr>2024 Revaluation Project</vt:lpstr>
      <vt:lpstr>Frequently Asked Questions</vt:lpstr>
      <vt:lpstr>City of East Providence, RI – 2024 Revaluation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Primiano</dc:creator>
  <cp:lastModifiedBy>Richard Nagle</cp:lastModifiedBy>
  <cp:revision>9</cp:revision>
  <dcterms:created xsi:type="dcterms:W3CDTF">2025-03-29T20:51:42Z</dcterms:created>
  <dcterms:modified xsi:type="dcterms:W3CDTF">2025-04-01T15:52:57Z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0x010100EFD8441C56AC134998BFDD4FE3453802</vt:lpwstr>
  </property>
</Properties>
</file>